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75" r:id="rId2"/>
  </p:sldMasterIdLst>
  <p:notesMasterIdLst>
    <p:notesMasterId r:id="rId14"/>
  </p:notesMasterIdLst>
  <p:handoutMasterIdLst>
    <p:handoutMasterId r:id="rId15"/>
  </p:handoutMasterIdLst>
  <p:sldIdLst>
    <p:sldId id="332" r:id="rId3"/>
    <p:sldId id="333" r:id="rId4"/>
    <p:sldId id="365" r:id="rId5"/>
    <p:sldId id="367" r:id="rId6"/>
    <p:sldId id="368" r:id="rId7"/>
    <p:sldId id="370" r:id="rId8"/>
    <p:sldId id="372" r:id="rId9"/>
    <p:sldId id="363" r:id="rId10"/>
    <p:sldId id="373" r:id="rId11"/>
    <p:sldId id="371" r:id="rId12"/>
    <p:sldId id="356" r:id="rId13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avsnitt" id="{45B3A8AE-B7D5-4C85-8652-CA83EB08D5A5}">
          <p14:sldIdLst>
            <p14:sldId id="332"/>
            <p14:sldId id="333"/>
            <p14:sldId id="365"/>
            <p14:sldId id="367"/>
            <p14:sldId id="368"/>
            <p14:sldId id="370"/>
            <p14:sldId id="372"/>
            <p14:sldId id="363"/>
            <p14:sldId id="373"/>
            <p14:sldId id="371"/>
            <p14:sldId id="356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580" autoAdjust="0"/>
    <p:restoredTop sz="71888" autoAdjust="0"/>
  </p:normalViewPr>
  <p:slideViewPr>
    <p:cSldViewPr snapToGrid="0">
      <p:cViewPr varScale="1">
        <p:scale>
          <a:sx n="48" d="100"/>
          <a:sy n="48" d="100"/>
        </p:scale>
        <p:origin x="143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95" d="100"/>
          <a:sy n="95" d="100"/>
        </p:scale>
        <p:origin x="3486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A2C0C5-EA85-49EA-B7E7-BECA62FE0754}" type="datetimeFigureOut">
              <a:rPr lang="sv-SE" smtClean="0"/>
              <a:t>2021-05-05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68618F-BFFF-4A7D-B261-CA6F9714A65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703794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592141-416E-49B0-82D1-A68B9C506992}" type="datetimeFigureOut">
              <a:rPr lang="sv-SE" smtClean="0"/>
              <a:t>2021-05-05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B863A3-F6DA-432C-A68C-0B1EB56ED58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064933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B863A3-F6DA-432C-A68C-0B1EB56ED58E}" type="slidenum">
              <a:rPr lang="sv-SE" smtClean="0"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540384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863A3-F6DA-432C-A68C-0B1EB56ED58E}" type="slidenum">
              <a:rPr lang="sv-SE" smtClean="0"/>
              <a:t>10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757623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863A3-F6DA-432C-A68C-0B1EB56ED58E}" type="slidenum">
              <a:rPr lang="sv-SE" smtClean="0"/>
              <a:t>11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323004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B863A3-F6DA-432C-A68C-0B1EB56ED58E}" type="slidenum">
              <a:rPr lang="sv-SE" smtClean="0"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375020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863A3-F6DA-432C-A68C-0B1EB56ED58E}" type="slidenum">
              <a:rPr lang="sv-SE" smtClean="0"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225767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B863A3-F6DA-432C-A68C-0B1EB56ED58E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74870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smtClean="0"/>
              <a:t>Kajsa:</a:t>
            </a:r>
            <a:r>
              <a:rPr lang="sv-SE" baseline="0" dirty="0" smtClean="0"/>
              <a:t> </a:t>
            </a:r>
            <a:r>
              <a:rPr lang="sv-SE" dirty="0" smtClean="0"/>
              <a:t>Alla</a:t>
            </a:r>
            <a:r>
              <a:rPr lang="sv-SE" baseline="0" dirty="0" smtClean="0"/>
              <a:t> ska alltså få ut så mycket som möjligt av sitt arbetsliv, oavsett om du…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863A3-F6DA-432C-A68C-0B1EB56ED58E}" type="slidenum">
              <a:rPr lang="sv-SE" smtClean="0"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759917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baseline="0" dirty="0" smtClean="0"/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B863A3-F6DA-432C-A68C-0B1EB56ED58E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61924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863A3-F6DA-432C-A68C-0B1EB56ED58E}" type="slidenum">
              <a:rPr lang="sv-SE" smtClean="0"/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110995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863A3-F6DA-432C-A68C-0B1EB56ED58E}" type="slidenum">
              <a:rPr lang="sv-SE" smtClean="0"/>
              <a:t>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131685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863A3-F6DA-432C-A68C-0B1EB56ED58E}" type="slidenum">
              <a:rPr lang="sv-SE" smtClean="0"/>
              <a:t>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116927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 - Lila - 16_9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482605" y="367201"/>
            <a:ext cx="9717083" cy="1299773"/>
          </a:xfrm>
        </p:spPr>
        <p:txBody>
          <a:bodyPr anchor="t" anchorCtr="0"/>
          <a:lstStyle>
            <a:lvl1pPr algn="l">
              <a:defRPr lang="sv-SE" sz="4400" b="1" kern="1200" smtClean="0">
                <a:solidFill>
                  <a:schemeClr val="bg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7E164E2-73E5-415B-927E-A4017D9B40BE}" type="datetime1">
              <a:rPr lang="en-GB" smtClean="0"/>
              <a:t>05/05/2021</a:t>
            </a:fld>
            <a:endParaRPr lang="sv-SE"/>
          </a:p>
        </p:txBody>
      </p:sp>
      <p:sp>
        <p:nvSpPr>
          <p:cNvPr id="7" name="Platshållare för sidfot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Dokumentnamn</a:t>
            </a:r>
            <a:endParaRPr lang="sv-SE" dirty="0"/>
          </a:p>
        </p:txBody>
      </p:sp>
      <p:sp>
        <p:nvSpPr>
          <p:cNvPr id="8" name="Platshållare för bild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8645303-2AAE-45D1-913A-B06AE6474513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ED428175-A6C7-46A6-8CFC-655EC7A74A4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50694" y="6144717"/>
            <a:ext cx="1027457" cy="460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57775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Innehåll - 16_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35C68-0AD8-490E-A6F8-E14CDE0E30CB}" type="datetime1">
              <a:rPr lang="en-GB" smtClean="0"/>
              <a:t>05/05/2021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Dokumentnamn</a:t>
            </a: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45303-2AAE-45D1-913A-B06AE6474513}" type="slidenum">
              <a:rPr lang="sv-SE" smtClean="0"/>
              <a:t>‹#›</a:t>
            </a:fld>
            <a:endParaRPr lang="sv-SE"/>
          </a:p>
        </p:txBody>
      </p:sp>
      <p:sp>
        <p:nvSpPr>
          <p:cNvPr id="9" name="Platshållare för innehåll 8"/>
          <p:cNvSpPr>
            <a:spLocks noGrp="1"/>
          </p:cNvSpPr>
          <p:nvPr>
            <p:ph sz="quarter" idx="15"/>
          </p:nvPr>
        </p:nvSpPr>
        <p:spPr>
          <a:xfrm>
            <a:off x="492125" y="368301"/>
            <a:ext cx="5496000" cy="5508625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quarter" idx="16"/>
          </p:nvPr>
        </p:nvSpPr>
        <p:spPr>
          <a:xfrm>
            <a:off x="6215711" y="368619"/>
            <a:ext cx="5496000" cy="5508625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18077605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med bild höger - 16_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35C68-0AD8-490E-A6F8-E14CDE0E30CB}" type="datetime1">
              <a:rPr lang="en-GB" smtClean="0"/>
              <a:t>05/05/2021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Dokumentnamn</a:t>
            </a: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45303-2AAE-45D1-913A-B06AE6474513}" type="slidenum">
              <a:rPr lang="sv-SE" smtClean="0"/>
              <a:t>‹#›</a:t>
            </a:fld>
            <a:endParaRPr lang="sv-SE"/>
          </a:p>
        </p:txBody>
      </p:sp>
      <p:sp>
        <p:nvSpPr>
          <p:cNvPr id="9" name="Platshållare för innehåll 8"/>
          <p:cNvSpPr>
            <a:spLocks noGrp="1"/>
          </p:cNvSpPr>
          <p:nvPr>
            <p:ph sz="quarter" idx="15"/>
          </p:nvPr>
        </p:nvSpPr>
        <p:spPr>
          <a:xfrm>
            <a:off x="492125" y="368301"/>
            <a:ext cx="5496000" cy="5508625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sz="quarter" idx="16" hasCustomPrompt="1"/>
          </p:nvPr>
        </p:nvSpPr>
        <p:spPr>
          <a:xfrm>
            <a:off x="6215711" y="368619"/>
            <a:ext cx="5496000" cy="5508625"/>
          </a:xfrm>
          <a:solidFill>
            <a:schemeClr val="bg2"/>
          </a:solidFill>
        </p:spPr>
        <p:txBody>
          <a:bodyPr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accent3"/>
              </a:buClr>
              <a:buSzPct val="90000"/>
              <a:buFontTx/>
              <a:buNone/>
              <a:tabLst/>
              <a:defRPr/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accent3"/>
              </a:buClr>
              <a:buSzPct val="90000"/>
              <a:buFontTx/>
              <a:buNone/>
              <a:tabLst/>
              <a:defRPr/>
            </a:pPr>
            <a:r>
              <a:rPr lang="sv-SE" sz="2000" dirty="0"/>
              <a:t>Infoga bild. Markera rutan du vill infoga en bild i. Välj startfliken och klicka sedan på </a:t>
            </a:r>
            <a:r>
              <a:rPr lang="sv-SE" sz="2000" dirty="0" err="1"/>
              <a:t>bildbank</a:t>
            </a:r>
            <a:r>
              <a:rPr lang="sv-SE" sz="2000" dirty="0"/>
              <a:t>. Välj bilden du önskar och den placeras i rutan.</a:t>
            </a:r>
          </a:p>
        </p:txBody>
      </p:sp>
    </p:spTree>
    <p:extLst>
      <p:ext uri="{BB962C8B-B14F-4D97-AF65-F5344CB8AC3E}">
        <p14:creationId xmlns:p14="http://schemas.microsoft.com/office/powerpoint/2010/main" val="41318032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med bild vänster - 16_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tshållare för bild 8"/>
          <p:cNvSpPr>
            <a:spLocks noGrp="1"/>
          </p:cNvSpPr>
          <p:nvPr>
            <p:ph type="pic" sz="quarter" idx="13" hasCustomPrompt="1"/>
          </p:nvPr>
        </p:nvSpPr>
        <p:spPr>
          <a:xfrm>
            <a:off x="492125" y="368301"/>
            <a:ext cx="5496000" cy="5508625"/>
          </a:xfrm>
          <a:solidFill>
            <a:schemeClr val="bg2"/>
          </a:solidFill>
        </p:spPr>
        <p:txBody>
          <a:bodyPr/>
          <a:lstStyle>
            <a:lvl1pPr marL="0" marR="0" indent="0" algn="l" defTabSz="685800" rtl="0" eaLnBrk="1" fontAlgn="auto" latinLnBrk="0" hangingPunct="1">
              <a:lnSpc>
                <a:spcPts val="1900"/>
              </a:lnSpc>
              <a:spcBef>
                <a:spcPts val="750"/>
              </a:spcBef>
              <a:spcAft>
                <a:spcPts val="0"/>
              </a:spcAft>
              <a:buClr>
                <a:schemeClr val="accent3"/>
              </a:buClr>
              <a:buSzTx/>
              <a:buFontTx/>
              <a:buNone/>
              <a:tabLst/>
              <a:defRPr/>
            </a:lvl1pPr>
          </a:lstStyle>
          <a:p>
            <a:r>
              <a:rPr lang="sv-SE" sz="1600" dirty="0"/>
              <a:t>Infoga bild. Markera rutan du vill infoga en bild i. Välj startfliken och klicka sedan på bildbank. Välj bilden du önskar och den placeras i rutan.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7F401-4ED7-4ED2-AFA0-05C55E32E53B}" type="datetime1">
              <a:rPr lang="en-GB" smtClean="0"/>
              <a:t>05/05/2021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Dokumentnamn</a:t>
            </a: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45303-2AAE-45D1-913A-B06AE6474513}" type="slidenum">
              <a:rPr lang="sv-SE" smtClean="0"/>
              <a:t>‹#›</a:t>
            </a:fld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quarter" idx="14"/>
          </p:nvPr>
        </p:nvSpPr>
        <p:spPr>
          <a:xfrm>
            <a:off x="6215711" y="368619"/>
            <a:ext cx="5496000" cy="5508625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18493817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text och innehåll bild höger - 16_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bild 6"/>
          <p:cNvSpPr>
            <a:spLocks noGrp="1"/>
          </p:cNvSpPr>
          <p:nvPr>
            <p:ph type="pic" sz="quarter" idx="16" hasCustomPrompt="1"/>
          </p:nvPr>
        </p:nvSpPr>
        <p:spPr>
          <a:xfrm>
            <a:off x="4307839" y="2519046"/>
            <a:ext cx="7401600" cy="3357879"/>
          </a:xfrm>
          <a:solidFill>
            <a:schemeClr val="bg2"/>
          </a:solidFill>
        </p:spPr>
        <p:txBody>
          <a:bodyPr/>
          <a:lstStyle>
            <a:lvl1pPr marL="0" marR="0" indent="0" algn="l" defTabSz="685800" rtl="0" eaLnBrk="1" fontAlgn="auto" latinLnBrk="0" hangingPunct="1">
              <a:lnSpc>
                <a:spcPts val="1900"/>
              </a:lnSpc>
              <a:spcBef>
                <a:spcPts val="750"/>
              </a:spcBef>
              <a:spcAft>
                <a:spcPts val="0"/>
              </a:spcAft>
              <a:buClr>
                <a:schemeClr val="accent3"/>
              </a:buClr>
              <a:buSzTx/>
              <a:buFontTx/>
              <a:buNone/>
              <a:tabLst/>
              <a:defRPr/>
            </a:lvl1pPr>
          </a:lstStyle>
          <a:p>
            <a:r>
              <a:rPr lang="sv-SE" sz="1600" dirty="0"/>
              <a:t>Infoga bild. Markera rutan du vill infoga en bild i. Välj startfliken och klicka sedan på bildbank. Välj bilden du önskar och den placeras i rutan.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8B83E-161B-438B-9B1A-B8877FEA763B}" type="datetime1">
              <a:rPr lang="en-GB" smtClean="0"/>
              <a:t>05/05/2021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Dokumentnamn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45303-2AAE-45D1-913A-B06AE6474513}" type="slidenum">
              <a:rPr lang="sv-SE" smtClean="0"/>
              <a:t>‹#›</a:t>
            </a:fld>
            <a:endParaRPr lang="sv-SE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7"/>
          </p:nvPr>
        </p:nvSpPr>
        <p:spPr>
          <a:xfrm>
            <a:off x="489600" y="2519045"/>
            <a:ext cx="3552000" cy="3357880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</p:spTree>
    <p:extLst>
      <p:ext uri="{BB962C8B-B14F-4D97-AF65-F5344CB8AC3E}">
        <p14:creationId xmlns:p14="http://schemas.microsoft.com/office/powerpoint/2010/main" val="3478798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text och innehåll bild vänster - 16_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bild 6"/>
          <p:cNvSpPr>
            <a:spLocks noGrp="1"/>
          </p:cNvSpPr>
          <p:nvPr>
            <p:ph type="pic" sz="quarter" idx="16" hasCustomPrompt="1"/>
          </p:nvPr>
        </p:nvSpPr>
        <p:spPr>
          <a:xfrm>
            <a:off x="489600" y="2519046"/>
            <a:ext cx="7401600" cy="3357879"/>
          </a:xfrm>
          <a:solidFill>
            <a:schemeClr val="bg2"/>
          </a:solidFill>
        </p:spPr>
        <p:txBody>
          <a:bodyPr/>
          <a:lstStyle>
            <a:lvl1pPr marL="0" marR="0" indent="0" algn="l" defTabSz="685800" rtl="0" eaLnBrk="1" fontAlgn="auto" latinLnBrk="0" hangingPunct="1">
              <a:lnSpc>
                <a:spcPts val="1900"/>
              </a:lnSpc>
              <a:spcBef>
                <a:spcPts val="750"/>
              </a:spcBef>
              <a:spcAft>
                <a:spcPts val="0"/>
              </a:spcAft>
              <a:buClr>
                <a:schemeClr val="accent3"/>
              </a:buClr>
              <a:buSzTx/>
              <a:buFontTx/>
              <a:buNone/>
              <a:tabLst/>
              <a:defRPr/>
            </a:lvl1pPr>
          </a:lstStyle>
          <a:p>
            <a:r>
              <a:rPr lang="sv-SE" sz="1600" dirty="0"/>
              <a:t>Infoga bild. Markera rutan du vill infoga en bild i. Välj startfliken och klicka sedan på bildbank. Välj bilden du önskar och den placeras i rutan.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8B83E-161B-438B-9B1A-B8877FEA763B}" type="datetime1">
              <a:rPr lang="en-GB" smtClean="0"/>
              <a:t>05/05/2021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Dokumentnamn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45303-2AAE-45D1-913A-B06AE6474513}" type="slidenum">
              <a:rPr lang="sv-SE" smtClean="0"/>
              <a:t>‹#›</a:t>
            </a:fld>
            <a:endParaRPr lang="sv-SE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7"/>
          </p:nvPr>
        </p:nvSpPr>
        <p:spPr>
          <a:xfrm>
            <a:off x="8161331" y="2519045"/>
            <a:ext cx="3552000" cy="3357880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</p:spTree>
    <p:extLst>
      <p:ext uri="{BB962C8B-B14F-4D97-AF65-F5344CB8AC3E}">
        <p14:creationId xmlns:p14="http://schemas.microsoft.com/office/powerpoint/2010/main" val="40789408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och text - 16_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157843" y="365126"/>
            <a:ext cx="3552000" cy="1461600"/>
          </a:xfrm>
        </p:spPr>
        <p:txBody>
          <a:bodyPr/>
          <a:lstStyle>
            <a:lvl1pPr algn="l">
              <a:lnSpc>
                <a:spcPts val="2900"/>
              </a:lnSpc>
              <a:defRPr sz="2600"/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41692-94D9-45A1-94B8-F1A1862B9E91}" type="datetime1">
              <a:rPr lang="en-GB" smtClean="0"/>
              <a:t>05/05/2021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Dokumentnamn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45303-2AAE-45D1-913A-B06AE6474513}" type="slidenum">
              <a:rPr lang="sv-SE" smtClean="0"/>
              <a:t>‹#›</a:t>
            </a:fld>
            <a:endParaRPr lang="sv-SE"/>
          </a:p>
        </p:txBody>
      </p:sp>
      <p:sp>
        <p:nvSpPr>
          <p:cNvPr id="9" name="Platshållare för text 8"/>
          <p:cNvSpPr>
            <a:spLocks noGrp="1"/>
          </p:cNvSpPr>
          <p:nvPr>
            <p:ph type="body" sz="quarter" idx="17"/>
          </p:nvPr>
        </p:nvSpPr>
        <p:spPr>
          <a:xfrm>
            <a:off x="8157843" y="1828883"/>
            <a:ext cx="3552000" cy="4048042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8"/>
          </p:nvPr>
        </p:nvSpPr>
        <p:spPr>
          <a:xfrm>
            <a:off x="487679" y="367201"/>
            <a:ext cx="7401600" cy="5509724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35271844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helsida - 16_9">
    <p:bg bwMode="gray"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7166AB5-40BF-4C72-A67A-80A97957D587}" type="datetime1">
              <a:rPr lang="en-GB" smtClean="0"/>
              <a:t>05/05/2021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Dokumentnamn</a:t>
            </a:r>
            <a:endParaRPr lang="sv-SE" dirty="0"/>
          </a:p>
        </p:txBody>
      </p:sp>
      <p:sp>
        <p:nvSpPr>
          <p:cNvPr id="11" name="Platshållare för bildnumm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8645303-2AAE-45D1-913A-B06AE6474513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9" name="textruta 8"/>
          <p:cNvSpPr txBox="1"/>
          <p:nvPr userDrawn="1"/>
        </p:nvSpPr>
        <p:spPr>
          <a:xfrm>
            <a:off x="-2199342" y="4619619"/>
            <a:ext cx="2127617" cy="15696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sv-SE" sz="1200" b="1" dirty="0">
                <a:latin typeface="Arial" panose="020B0604020202020204" pitchFamily="34" charset="0"/>
                <a:cs typeface="Arial" panose="020B0604020202020204" pitchFamily="34" charset="0"/>
              </a:rPr>
              <a:t>Denna sida är för bakgrundsbild.</a:t>
            </a:r>
          </a:p>
          <a:p>
            <a:pPr>
              <a:lnSpc>
                <a:spcPct val="100000"/>
              </a:lnSpc>
            </a:pPr>
            <a:r>
              <a:rPr lang="sv-SE" sz="1200" dirty="0">
                <a:latin typeface="Arial" panose="020B0604020202020204" pitchFamily="34" charset="0"/>
                <a:cs typeface="Arial" panose="020B0604020202020204" pitchFamily="34" charset="0"/>
              </a:rPr>
              <a:t>För att välja bild: </a:t>
            </a:r>
            <a:br>
              <a:rPr lang="sv-SE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v-SE" sz="1200" dirty="0">
                <a:latin typeface="Arial" panose="020B0604020202020204" pitchFamily="34" charset="0"/>
                <a:cs typeface="Arial" panose="020B0604020202020204" pitchFamily="34" charset="0"/>
              </a:rPr>
              <a:t>Gå till startfliken och tryck på bildbank. Längst ner hittar du mappen bakgrund. Välj en bakgrunds-bild som passar din presentation. </a:t>
            </a: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90F3D597-B68D-46CE-B23E-EFB662B075C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50694" y="6144717"/>
            <a:ext cx="1027457" cy="460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73298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helsida med ram - 16_9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7D033-E84D-4E84-B9C5-B8A4B4E572E0}" type="datetime1">
              <a:rPr lang="en-GB" smtClean="0"/>
              <a:t>05/05/2021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Dokumentnamn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45303-2AAE-45D1-913A-B06AE6474513}" type="slidenum">
              <a:rPr lang="sv-SE" smtClean="0"/>
              <a:t>‹#›</a:t>
            </a:fld>
            <a:endParaRPr lang="sv-SE"/>
          </a:p>
        </p:txBody>
      </p:sp>
      <p:sp>
        <p:nvSpPr>
          <p:cNvPr id="8" name="Platshållare för bild 7"/>
          <p:cNvSpPr>
            <a:spLocks noGrp="1"/>
          </p:cNvSpPr>
          <p:nvPr>
            <p:ph type="pic" sz="quarter" idx="13" hasCustomPrompt="1"/>
          </p:nvPr>
        </p:nvSpPr>
        <p:spPr>
          <a:xfrm>
            <a:off x="487677" y="367200"/>
            <a:ext cx="11232000" cy="5366849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sv-SE" sz="1600" dirty="0"/>
              <a:t>Infoga bild. Markera rutan du vill infoga en bild i. Välj startfliken och klicka sedan på bildbank. Välj bilden du önskar och den placeras i rutan.</a:t>
            </a:r>
          </a:p>
        </p:txBody>
      </p:sp>
    </p:spTree>
    <p:extLst>
      <p:ext uri="{BB962C8B-B14F-4D97-AF65-F5344CB8AC3E}">
        <p14:creationId xmlns:p14="http://schemas.microsoft.com/office/powerpoint/2010/main" val="21912826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om - 16_9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datum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D3A614E-C1F1-4CC0-90AC-AB1A833CDE21}" type="datetime1">
              <a:rPr lang="en-GB" smtClean="0"/>
              <a:t>05/05/2021</a:t>
            </a:fld>
            <a:endParaRPr lang="sv-SE"/>
          </a:p>
        </p:txBody>
      </p:sp>
      <p:sp>
        <p:nvSpPr>
          <p:cNvPr id="9" name="Platshållare för sidfot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Dokumentnamn</a:t>
            </a:r>
            <a:endParaRPr lang="sv-SE" dirty="0"/>
          </a:p>
        </p:txBody>
      </p:sp>
      <p:sp>
        <p:nvSpPr>
          <p:cNvPr id="10" name="Platshållare för bildnumm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8645303-2AAE-45D1-913A-B06AE6474513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5A62BC36-87A5-4563-BA53-02917860679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50694" y="6144717"/>
            <a:ext cx="1027457" cy="460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30079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ubrikbild - V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C566A-82B4-452F-A491-F674ECDDE424}" type="datetime1">
              <a:rPr lang="en-GB" smtClean="0"/>
              <a:t>05/05/2021</a:t>
            </a:fld>
            <a:endParaRPr lang="sv-SE"/>
          </a:p>
        </p:txBody>
      </p:sp>
      <p:sp>
        <p:nvSpPr>
          <p:cNvPr id="7" name="Platshållare för sidfot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Dokumentnamn</a:t>
            </a:r>
            <a:endParaRPr lang="sv-SE" dirty="0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45303-2AAE-45D1-913A-B06AE6474513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4" name="Rubrik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8992601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 - Vit - 16_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C566A-82B4-452F-A491-F674ECDDE424}" type="datetime1">
              <a:rPr lang="en-GB" smtClean="0"/>
              <a:t>05/05/2021</a:t>
            </a:fld>
            <a:endParaRPr lang="sv-SE"/>
          </a:p>
        </p:txBody>
      </p:sp>
      <p:sp>
        <p:nvSpPr>
          <p:cNvPr id="7" name="Platshållare för sidfot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Dokumentnamn</a:t>
            </a:r>
            <a:endParaRPr lang="sv-SE" dirty="0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45303-2AAE-45D1-913A-B06AE6474513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4" name="Rubrik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5121123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 - Lila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482605" y="367201"/>
            <a:ext cx="9213847" cy="1299773"/>
          </a:xfrm>
        </p:spPr>
        <p:txBody>
          <a:bodyPr anchor="t" anchorCtr="0"/>
          <a:lstStyle>
            <a:lvl1pPr algn="l">
              <a:defRPr lang="sv-SE" sz="4400" b="1" kern="1200" smtClean="0">
                <a:solidFill>
                  <a:schemeClr val="bg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7E164E2-73E5-415B-927E-A4017D9B40BE}" type="datetime1">
              <a:rPr lang="en-GB" smtClean="0"/>
              <a:t>05/05/2021</a:t>
            </a:fld>
            <a:endParaRPr lang="sv-SE"/>
          </a:p>
        </p:txBody>
      </p:sp>
      <p:sp>
        <p:nvSpPr>
          <p:cNvPr id="7" name="Platshållare för sidfot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Dokumentnamn</a:t>
            </a:r>
            <a:endParaRPr lang="sv-SE" dirty="0"/>
          </a:p>
        </p:txBody>
      </p:sp>
      <p:sp>
        <p:nvSpPr>
          <p:cNvPr id="8" name="Platshållare för bild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8645303-2AAE-45D1-913A-B06AE6474513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4" name="Bildobjekt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56149" y="6175609"/>
            <a:ext cx="1369943" cy="460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600169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 - V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C566A-82B4-452F-A491-F674ECDDE424}" type="datetime1">
              <a:rPr lang="en-GB" smtClean="0"/>
              <a:t>05/05/2021</a:t>
            </a:fld>
            <a:endParaRPr lang="sv-SE"/>
          </a:p>
        </p:txBody>
      </p:sp>
      <p:sp>
        <p:nvSpPr>
          <p:cNvPr id="7" name="Platshållare för sidfot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Dokumentnamn</a:t>
            </a:r>
            <a:endParaRPr lang="sv-SE" dirty="0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45303-2AAE-45D1-913A-B06AE6474513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4" name="Rubrik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22729513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 - Grön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482605" y="367201"/>
            <a:ext cx="9213847" cy="1299773"/>
          </a:xfrm>
        </p:spPr>
        <p:txBody>
          <a:bodyPr anchor="t" anchorCtr="0"/>
          <a:lstStyle>
            <a:lvl1pPr algn="l">
              <a:defRPr lang="sv-SE" sz="4400" b="1" kern="1200" smtClean="0">
                <a:solidFill>
                  <a:schemeClr val="bg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7080E2E-9FE7-4C82-9A4A-29573AB0D2F6}" type="datetime1">
              <a:rPr lang="en-GB" smtClean="0"/>
              <a:t>05/05/2021</a:t>
            </a:fld>
            <a:endParaRPr lang="sv-SE"/>
          </a:p>
        </p:txBody>
      </p:sp>
      <p:sp>
        <p:nvSpPr>
          <p:cNvPr id="7" name="Platshållare för sidfot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Dokumentnamn</a:t>
            </a:r>
            <a:endParaRPr lang="sv-SE" dirty="0"/>
          </a:p>
        </p:txBody>
      </p:sp>
      <p:sp>
        <p:nvSpPr>
          <p:cNvPr id="8" name="Platshållare för bild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8645303-2AAE-45D1-913A-B06AE6474513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9" name="Bildobjekt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56149" y="6175609"/>
            <a:ext cx="1369943" cy="460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215931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 - Grå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87F9C54-A53C-4692-8ED6-F0A163EC5131}" type="datetime1">
              <a:rPr lang="en-GB" smtClean="0"/>
              <a:pPr/>
              <a:t>05/05/2021</a:t>
            </a:fld>
            <a:endParaRPr lang="sv-SE"/>
          </a:p>
        </p:txBody>
      </p:sp>
      <p:sp>
        <p:nvSpPr>
          <p:cNvPr id="11" name="Platshållare för sidfot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/>
              <a:t>Dokumentnamn</a:t>
            </a:r>
            <a:endParaRPr lang="sv-SE" dirty="0"/>
          </a:p>
        </p:txBody>
      </p:sp>
      <p:sp>
        <p:nvSpPr>
          <p:cNvPr id="12" name="Platshållare för bildnumm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E8645303-2AAE-45D1-913A-B06AE6474513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13" name="Bildobjekt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56149" y="6175609"/>
            <a:ext cx="1369943" cy="460797"/>
          </a:xfrm>
          <a:prstGeom prst="rect">
            <a:avLst/>
          </a:prstGeom>
        </p:spPr>
      </p:pic>
      <p:sp>
        <p:nvSpPr>
          <p:cNvPr id="4" name="Rubrik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1092706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1D88C-5FD5-4009-95CE-B1B452696D3A}" type="datetime1">
              <a:rPr lang="en-GB" smtClean="0"/>
              <a:t>05/05/2021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Dokumentnamn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45303-2AAE-45D1-913A-B06AE6474513}" type="slidenum">
              <a:rPr lang="sv-SE" smtClean="0"/>
              <a:t>‹#›</a:t>
            </a:fld>
            <a:endParaRPr lang="sv-SE"/>
          </a:p>
        </p:txBody>
      </p:sp>
      <p:sp>
        <p:nvSpPr>
          <p:cNvPr id="7" name="Platshållare för innehåll 6"/>
          <p:cNvSpPr>
            <a:spLocks noGrp="1"/>
          </p:cNvSpPr>
          <p:nvPr>
            <p:ph sz="quarter" idx="13"/>
          </p:nvPr>
        </p:nvSpPr>
        <p:spPr>
          <a:xfrm>
            <a:off x="492127" y="2519045"/>
            <a:ext cx="9204325" cy="3357880"/>
          </a:xfrm>
        </p:spPr>
        <p:txBody>
          <a:bodyPr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2147164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tre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9B665-A36A-42B8-BFE4-06B47C7189A7}" type="datetime1">
              <a:rPr lang="en-GB" smtClean="0"/>
              <a:t>05/05/2021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Dokumentnamn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45303-2AAE-45D1-913A-B06AE6474513}" type="slidenum">
              <a:rPr lang="sv-SE" smtClean="0"/>
              <a:t>‹#›</a:t>
            </a:fld>
            <a:endParaRPr lang="sv-SE"/>
          </a:p>
        </p:txBody>
      </p:sp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9"/>
          </p:nvPr>
        </p:nvSpPr>
        <p:spPr>
          <a:xfrm>
            <a:off x="492127" y="2519205"/>
            <a:ext cx="3580800" cy="3357721"/>
          </a:xfrm>
        </p:spPr>
        <p:txBody>
          <a:bodyPr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11" name="Platshållare för innehåll 10"/>
          <p:cNvSpPr>
            <a:spLocks noGrp="1"/>
          </p:cNvSpPr>
          <p:nvPr>
            <p:ph sz="quarter" idx="20"/>
          </p:nvPr>
        </p:nvSpPr>
        <p:spPr>
          <a:xfrm>
            <a:off x="4314720" y="2519205"/>
            <a:ext cx="3580800" cy="3357721"/>
          </a:xfrm>
        </p:spPr>
        <p:txBody>
          <a:bodyPr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15" name="Platshållare för innehåll 14"/>
          <p:cNvSpPr>
            <a:spLocks noGrp="1"/>
          </p:cNvSpPr>
          <p:nvPr>
            <p:ph sz="quarter" idx="21"/>
          </p:nvPr>
        </p:nvSpPr>
        <p:spPr>
          <a:xfrm>
            <a:off x="8137313" y="2519205"/>
            <a:ext cx="3580800" cy="3357721"/>
          </a:xfrm>
        </p:spPr>
        <p:txBody>
          <a:bodyPr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9897915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med två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EC977-2A0B-4053-8D31-014D1E4F8369}" type="datetime1">
              <a:rPr lang="en-GB" smtClean="0"/>
              <a:t>05/05/2021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Dokumentnamn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45303-2AAE-45D1-913A-B06AE6474513}" type="slidenum">
              <a:rPr lang="sv-SE" smtClean="0"/>
              <a:t>‹#›</a:t>
            </a:fld>
            <a:endParaRPr lang="sv-SE"/>
          </a:p>
        </p:txBody>
      </p:sp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10" name="Platshållare för innehåll 9"/>
          <p:cNvSpPr>
            <a:spLocks noGrp="1"/>
          </p:cNvSpPr>
          <p:nvPr>
            <p:ph sz="quarter" idx="18"/>
          </p:nvPr>
        </p:nvSpPr>
        <p:spPr>
          <a:xfrm>
            <a:off x="492127" y="2519045"/>
            <a:ext cx="5496000" cy="3357880"/>
          </a:xfrm>
        </p:spPr>
        <p:txBody>
          <a:bodyPr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13" name="Platshållare för innehåll 12"/>
          <p:cNvSpPr>
            <a:spLocks noGrp="1"/>
          </p:cNvSpPr>
          <p:nvPr>
            <p:ph sz="quarter" idx="19"/>
          </p:nvPr>
        </p:nvSpPr>
        <p:spPr>
          <a:xfrm>
            <a:off x="6215711" y="2519363"/>
            <a:ext cx="5496000" cy="3357880"/>
          </a:xfrm>
        </p:spPr>
        <p:txBody>
          <a:bodyPr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754236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bild höger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EC977-2A0B-4053-8D31-014D1E4F8369}" type="datetime1">
              <a:rPr lang="en-GB" smtClean="0"/>
              <a:t>05/05/2021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Dokumentnamn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45303-2AAE-45D1-913A-B06AE6474513}" type="slidenum">
              <a:rPr lang="sv-SE" smtClean="0"/>
              <a:t>‹#›</a:t>
            </a:fld>
            <a:endParaRPr lang="sv-SE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8"/>
          </p:nvPr>
        </p:nvSpPr>
        <p:spPr>
          <a:xfrm>
            <a:off x="492127" y="2519045"/>
            <a:ext cx="5496000" cy="3357880"/>
          </a:xfrm>
        </p:spPr>
        <p:txBody>
          <a:bodyPr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10" name="Platshållare för bild 9"/>
          <p:cNvSpPr>
            <a:spLocks noGrp="1"/>
          </p:cNvSpPr>
          <p:nvPr>
            <p:ph type="pic" sz="quarter" idx="19" hasCustomPrompt="1"/>
          </p:nvPr>
        </p:nvSpPr>
        <p:spPr>
          <a:xfrm>
            <a:off x="6215711" y="2519363"/>
            <a:ext cx="5496000" cy="3357880"/>
          </a:xfrm>
          <a:solidFill>
            <a:schemeClr val="bg2"/>
          </a:solidFill>
        </p:spPr>
        <p:txBody>
          <a:bodyPr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accent3"/>
              </a:buClr>
              <a:buSzPct val="90000"/>
              <a:buFontTx/>
              <a:buNone/>
              <a:tabLst/>
              <a:defRPr/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accent3"/>
              </a:buClr>
              <a:buSzPct val="90000"/>
              <a:buFontTx/>
              <a:buNone/>
              <a:tabLst/>
              <a:defRPr/>
            </a:pPr>
            <a:r>
              <a:rPr lang="sv-SE" sz="2000" dirty="0"/>
              <a:t>Infoga bild. Markera rutan du vill infoga en bild i. Välj startfliken och klicka sedan på </a:t>
            </a:r>
            <a:r>
              <a:rPr lang="sv-SE" sz="2000" dirty="0" err="1"/>
              <a:t>bildbank</a:t>
            </a:r>
            <a:r>
              <a:rPr lang="sv-SE" sz="2000" dirty="0"/>
              <a:t>. Välj bilden du önskar och den placeras i rutan.</a:t>
            </a:r>
          </a:p>
        </p:txBody>
      </p:sp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328819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bild vänster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E5F30-125E-4857-A9C0-7CD0A31D2BFE}" type="datetime1">
              <a:rPr lang="en-GB" smtClean="0"/>
              <a:t>05/05/2021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Dokumentnamn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45303-2AAE-45D1-913A-B06AE6474513}" type="slidenum">
              <a:rPr lang="sv-SE" smtClean="0"/>
              <a:t>‹#›</a:t>
            </a:fld>
            <a:endParaRPr lang="sv-SE"/>
          </a:p>
        </p:txBody>
      </p:sp>
      <p:sp>
        <p:nvSpPr>
          <p:cNvPr id="7" name="Platshållare för bild 6"/>
          <p:cNvSpPr>
            <a:spLocks noGrp="1"/>
          </p:cNvSpPr>
          <p:nvPr>
            <p:ph type="pic" sz="quarter" idx="16" hasCustomPrompt="1"/>
          </p:nvPr>
        </p:nvSpPr>
        <p:spPr>
          <a:xfrm>
            <a:off x="492127" y="2519045"/>
            <a:ext cx="5496000" cy="3357880"/>
          </a:xfrm>
          <a:solidFill>
            <a:schemeClr val="bg2"/>
          </a:solidFill>
        </p:spPr>
        <p:txBody>
          <a:bodyPr/>
          <a:lstStyle>
            <a:lvl1pPr marL="0" marR="0" indent="0" algn="l" defTabSz="685800" rtl="0" eaLnBrk="1" fontAlgn="auto" latinLnBrk="0" hangingPunct="1">
              <a:lnSpc>
                <a:spcPts val="1900"/>
              </a:lnSpc>
              <a:spcBef>
                <a:spcPts val="750"/>
              </a:spcBef>
              <a:spcAft>
                <a:spcPts val="0"/>
              </a:spcAft>
              <a:buClr>
                <a:schemeClr val="accent3"/>
              </a:buClr>
              <a:buSzTx/>
              <a:buFontTx/>
              <a:buNone/>
              <a:tabLst/>
              <a:defRPr/>
            </a:lvl1pPr>
          </a:lstStyle>
          <a:p>
            <a:r>
              <a:rPr lang="sv-SE" sz="1600" dirty="0"/>
              <a:t>Infoga bild. Markera rutan du vill infoga en bild i. Välj startfliken och klicka sedan på bildbank. Välj bilden du önskar och den placeras i rutan.</a:t>
            </a:r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7"/>
          </p:nvPr>
        </p:nvSpPr>
        <p:spPr>
          <a:xfrm>
            <a:off x="6215711" y="2519363"/>
            <a:ext cx="5496000" cy="3357880"/>
          </a:xfrm>
        </p:spPr>
        <p:txBody>
          <a:bodyPr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8970232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35C68-0AD8-490E-A6F8-E14CDE0E30CB}" type="datetime1">
              <a:rPr lang="en-GB" smtClean="0"/>
              <a:t>05/05/2021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Dokumentnamn</a:t>
            </a: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45303-2AAE-45D1-913A-B06AE6474513}" type="slidenum">
              <a:rPr lang="sv-SE" smtClean="0"/>
              <a:t>‹#›</a:t>
            </a:fld>
            <a:endParaRPr lang="sv-SE"/>
          </a:p>
        </p:txBody>
      </p:sp>
      <p:sp>
        <p:nvSpPr>
          <p:cNvPr id="9" name="Platshållare för innehåll 8"/>
          <p:cNvSpPr>
            <a:spLocks noGrp="1"/>
          </p:cNvSpPr>
          <p:nvPr>
            <p:ph sz="quarter" idx="15"/>
          </p:nvPr>
        </p:nvSpPr>
        <p:spPr>
          <a:xfrm>
            <a:off x="492125" y="368301"/>
            <a:ext cx="5496000" cy="5508625"/>
          </a:xfrm>
        </p:spPr>
        <p:txBody>
          <a:bodyPr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quarter" idx="16"/>
          </p:nvPr>
        </p:nvSpPr>
        <p:spPr>
          <a:xfrm>
            <a:off x="6215711" y="368619"/>
            <a:ext cx="5496000" cy="5508625"/>
          </a:xfrm>
        </p:spPr>
        <p:txBody>
          <a:bodyPr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898785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 - Grön - 16_9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482605" y="367201"/>
            <a:ext cx="9717083" cy="1299773"/>
          </a:xfrm>
        </p:spPr>
        <p:txBody>
          <a:bodyPr anchor="t" anchorCtr="0"/>
          <a:lstStyle>
            <a:lvl1pPr algn="l">
              <a:defRPr lang="sv-SE" sz="4400" b="1" kern="1200" smtClean="0">
                <a:solidFill>
                  <a:schemeClr val="bg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7080E2E-9FE7-4C82-9A4A-29573AB0D2F6}" type="datetime1">
              <a:rPr lang="en-GB" smtClean="0"/>
              <a:t>05/05/2021</a:t>
            </a:fld>
            <a:endParaRPr lang="sv-SE"/>
          </a:p>
        </p:txBody>
      </p:sp>
      <p:sp>
        <p:nvSpPr>
          <p:cNvPr id="7" name="Platshållare för sidfot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Dokumentnamn</a:t>
            </a:r>
            <a:endParaRPr lang="sv-SE" dirty="0"/>
          </a:p>
        </p:txBody>
      </p:sp>
      <p:sp>
        <p:nvSpPr>
          <p:cNvPr id="8" name="Platshållare för bild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8645303-2AAE-45D1-913A-B06AE6474513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C391BAF9-092D-4242-8B30-59E09B4050D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50694" y="6144717"/>
            <a:ext cx="1027457" cy="460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326409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med bild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35C68-0AD8-490E-A6F8-E14CDE0E30CB}" type="datetime1">
              <a:rPr lang="en-GB" smtClean="0"/>
              <a:t>05/05/2021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Dokumentnamn</a:t>
            </a: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45303-2AAE-45D1-913A-B06AE6474513}" type="slidenum">
              <a:rPr lang="sv-SE" smtClean="0"/>
              <a:t>‹#›</a:t>
            </a:fld>
            <a:endParaRPr lang="sv-SE"/>
          </a:p>
        </p:txBody>
      </p:sp>
      <p:sp>
        <p:nvSpPr>
          <p:cNvPr id="9" name="Platshållare för innehåll 8"/>
          <p:cNvSpPr>
            <a:spLocks noGrp="1"/>
          </p:cNvSpPr>
          <p:nvPr>
            <p:ph sz="quarter" idx="15"/>
          </p:nvPr>
        </p:nvSpPr>
        <p:spPr>
          <a:xfrm>
            <a:off x="492125" y="368301"/>
            <a:ext cx="5496000" cy="5508625"/>
          </a:xfrm>
        </p:spPr>
        <p:txBody>
          <a:bodyPr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sz="quarter" idx="16" hasCustomPrompt="1"/>
          </p:nvPr>
        </p:nvSpPr>
        <p:spPr>
          <a:xfrm>
            <a:off x="6215711" y="368619"/>
            <a:ext cx="5496000" cy="5508625"/>
          </a:xfrm>
          <a:solidFill>
            <a:schemeClr val="bg2"/>
          </a:solidFill>
        </p:spPr>
        <p:txBody>
          <a:bodyPr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accent3"/>
              </a:buClr>
              <a:buSzPct val="90000"/>
              <a:buFontTx/>
              <a:buNone/>
              <a:tabLst/>
              <a:defRPr/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accent3"/>
              </a:buClr>
              <a:buSzPct val="90000"/>
              <a:buFontTx/>
              <a:buNone/>
              <a:tabLst/>
              <a:defRPr/>
            </a:pPr>
            <a:r>
              <a:rPr lang="sv-SE" sz="2000" dirty="0"/>
              <a:t>Infoga bild. Markera rutan du vill infoga en bild i. Välj startfliken och klicka sedan på </a:t>
            </a:r>
            <a:r>
              <a:rPr lang="sv-SE" sz="2000" dirty="0" err="1"/>
              <a:t>bildbank</a:t>
            </a:r>
            <a:r>
              <a:rPr lang="sv-SE" sz="2000" dirty="0"/>
              <a:t>. Välj bilden du önskar och den placeras i rutan.</a:t>
            </a:r>
          </a:p>
        </p:txBody>
      </p:sp>
    </p:spTree>
    <p:extLst>
      <p:ext uri="{BB962C8B-B14F-4D97-AF65-F5344CB8AC3E}">
        <p14:creationId xmlns:p14="http://schemas.microsoft.com/office/powerpoint/2010/main" val="50624871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med bild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tshållare för bild 8"/>
          <p:cNvSpPr>
            <a:spLocks noGrp="1"/>
          </p:cNvSpPr>
          <p:nvPr>
            <p:ph type="pic" sz="quarter" idx="13" hasCustomPrompt="1"/>
          </p:nvPr>
        </p:nvSpPr>
        <p:spPr>
          <a:xfrm>
            <a:off x="492125" y="368301"/>
            <a:ext cx="5496000" cy="5508625"/>
          </a:xfrm>
          <a:solidFill>
            <a:schemeClr val="bg2"/>
          </a:solidFill>
        </p:spPr>
        <p:txBody>
          <a:bodyPr/>
          <a:lstStyle>
            <a:lvl1pPr marL="0" marR="0" indent="0" algn="l" defTabSz="685800" rtl="0" eaLnBrk="1" fontAlgn="auto" latinLnBrk="0" hangingPunct="1">
              <a:lnSpc>
                <a:spcPts val="1900"/>
              </a:lnSpc>
              <a:spcBef>
                <a:spcPts val="750"/>
              </a:spcBef>
              <a:spcAft>
                <a:spcPts val="0"/>
              </a:spcAft>
              <a:buClr>
                <a:schemeClr val="accent3"/>
              </a:buClr>
              <a:buSzTx/>
              <a:buFontTx/>
              <a:buNone/>
              <a:tabLst/>
              <a:defRPr/>
            </a:lvl1pPr>
          </a:lstStyle>
          <a:p>
            <a:r>
              <a:rPr lang="sv-SE" sz="1600" dirty="0"/>
              <a:t>Infoga bild. Markera rutan du vill infoga en bild i. Välj startfliken och klicka sedan på bildbank. Välj bilden du önskar och den placeras i rutan.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7F401-4ED7-4ED2-AFA0-05C55E32E53B}" type="datetime1">
              <a:rPr lang="en-GB" smtClean="0"/>
              <a:t>05/05/2021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Dokumentnamn</a:t>
            </a: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45303-2AAE-45D1-913A-B06AE6474513}" type="slidenum">
              <a:rPr lang="sv-SE" smtClean="0"/>
              <a:t>‹#›</a:t>
            </a:fld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quarter" idx="14"/>
          </p:nvPr>
        </p:nvSpPr>
        <p:spPr>
          <a:xfrm>
            <a:off x="6215711" y="368619"/>
            <a:ext cx="5496000" cy="5508625"/>
          </a:xfrm>
        </p:spPr>
        <p:txBody>
          <a:bodyPr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9617192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text och innehåll bild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bild 6"/>
          <p:cNvSpPr>
            <a:spLocks noGrp="1"/>
          </p:cNvSpPr>
          <p:nvPr>
            <p:ph type="pic" sz="quarter" idx="16" hasCustomPrompt="1"/>
          </p:nvPr>
        </p:nvSpPr>
        <p:spPr>
          <a:xfrm>
            <a:off x="4307839" y="2519046"/>
            <a:ext cx="7401600" cy="3183255"/>
          </a:xfrm>
          <a:solidFill>
            <a:schemeClr val="bg2"/>
          </a:solidFill>
        </p:spPr>
        <p:txBody>
          <a:bodyPr/>
          <a:lstStyle>
            <a:lvl1pPr marL="0" marR="0" indent="0" algn="l" defTabSz="685800" rtl="0" eaLnBrk="1" fontAlgn="auto" latinLnBrk="0" hangingPunct="1">
              <a:lnSpc>
                <a:spcPts val="1900"/>
              </a:lnSpc>
              <a:spcBef>
                <a:spcPts val="750"/>
              </a:spcBef>
              <a:spcAft>
                <a:spcPts val="0"/>
              </a:spcAft>
              <a:buClr>
                <a:schemeClr val="accent3"/>
              </a:buClr>
              <a:buSzTx/>
              <a:buFontTx/>
              <a:buNone/>
              <a:tabLst/>
              <a:defRPr/>
            </a:lvl1pPr>
          </a:lstStyle>
          <a:p>
            <a:r>
              <a:rPr lang="sv-SE" sz="1600" dirty="0"/>
              <a:t>Infoga bild. Markera rutan du vill infoga en bild i. Välj startfliken och klicka sedan på bildbank. Välj bilden du önskar och den placeras i rutan.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8B83E-161B-438B-9B1A-B8877FEA763B}" type="datetime1">
              <a:rPr lang="en-GB" smtClean="0"/>
              <a:t>05/05/2021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Dokumentnamn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45303-2AAE-45D1-913A-B06AE6474513}" type="slidenum">
              <a:rPr lang="sv-SE" smtClean="0"/>
              <a:t>‹#›</a:t>
            </a:fld>
            <a:endParaRPr lang="sv-SE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7"/>
          </p:nvPr>
        </p:nvSpPr>
        <p:spPr>
          <a:xfrm>
            <a:off x="489600" y="2519045"/>
            <a:ext cx="3552000" cy="3357880"/>
          </a:xfrm>
        </p:spPr>
        <p:txBody>
          <a:bodyPr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3019906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text och innehåll bild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bild 6"/>
          <p:cNvSpPr>
            <a:spLocks noGrp="1"/>
          </p:cNvSpPr>
          <p:nvPr>
            <p:ph type="pic" sz="quarter" idx="16" hasCustomPrompt="1"/>
          </p:nvPr>
        </p:nvSpPr>
        <p:spPr>
          <a:xfrm>
            <a:off x="489600" y="2519046"/>
            <a:ext cx="7401600" cy="3183255"/>
          </a:xfrm>
          <a:solidFill>
            <a:schemeClr val="bg2"/>
          </a:solidFill>
        </p:spPr>
        <p:txBody>
          <a:bodyPr/>
          <a:lstStyle>
            <a:lvl1pPr marL="0" marR="0" indent="0" algn="l" defTabSz="685800" rtl="0" eaLnBrk="1" fontAlgn="auto" latinLnBrk="0" hangingPunct="1">
              <a:lnSpc>
                <a:spcPts val="1900"/>
              </a:lnSpc>
              <a:spcBef>
                <a:spcPts val="750"/>
              </a:spcBef>
              <a:spcAft>
                <a:spcPts val="0"/>
              </a:spcAft>
              <a:buClr>
                <a:schemeClr val="accent3"/>
              </a:buClr>
              <a:buSzTx/>
              <a:buFontTx/>
              <a:buNone/>
              <a:tabLst/>
              <a:defRPr/>
            </a:lvl1pPr>
          </a:lstStyle>
          <a:p>
            <a:r>
              <a:rPr lang="sv-SE" sz="1600" dirty="0"/>
              <a:t>Infoga bild. Markera rutan du vill infoga en bild i. Välj startfliken och klicka sedan på bildbank. Välj bilden du önskar och den placeras i rutan.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8B83E-161B-438B-9B1A-B8877FEA763B}" type="datetime1">
              <a:rPr lang="en-GB" smtClean="0"/>
              <a:t>05/05/2021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Dokumentnamn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45303-2AAE-45D1-913A-B06AE6474513}" type="slidenum">
              <a:rPr lang="sv-SE" smtClean="0"/>
              <a:t>‹#›</a:t>
            </a:fld>
            <a:endParaRPr lang="sv-SE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7"/>
          </p:nvPr>
        </p:nvSpPr>
        <p:spPr>
          <a:xfrm>
            <a:off x="8161331" y="2519045"/>
            <a:ext cx="3552000" cy="3357880"/>
          </a:xfrm>
        </p:spPr>
        <p:txBody>
          <a:bodyPr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2502747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157843" y="365126"/>
            <a:ext cx="3552000" cy="1461600"/>
          </a:xfrm>
        </p:spPr>
        <p:txBody>
          <a:bodyPr/>
          <a:lstStyle>
            <a:lvl1pPr algn="l">
              <a:lnSpc>
                <a:spcPts val="2900"/>
              </a:lnSpc>
              <a:defRPr sz="2600"/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41692-94D9-45A1-94B8-F1A1862B9E91}" type="datetime1">
              <a:rPr lang="en-GB" smtClean="0"/>
              <a:t>05/05/2021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Dokumentnamn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45303-2AAE-45D1-913A-B06AE6474513}" type="slidenum">
              <a:rPr lang="sv-SE" smtClean="0"/>
              <a:t>‹#›</a:t>
            </a:fld>
            <a:endParaRPr lang="sv-SE"/>
          </a:p>
        </p:txBody>
      </p:sp>
      <p:sp>
        <p:nvSpPr>
          <p:cNvPr id="9" name="Platshållare för text 8"/>
          <p:cNvSpPr>
            <a:spLocks noGrp="1"/>
          </p:cNvSpPr>
          <p:nvPr>
            <p:ph type="body" sz="quarter" idx="17"/>
          </p:nvPr>
        </p:nvSpPr>
        <p:spPr>
          <a:xfrm>
            <a:off x="8157843" y="1828883"/>
            <a:ext cx="3552000" cy="4048042"/>
          </a:xfrm>
        </p:spPr>
        <p:txBody>
          <a:bodyPr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8"/>
          </p:nvPr>
        </p:nvSpPr>
        <p:spPr>
          <a:xfrm>
            <a:off x="487679" y="367201"/>
            <a:ext cx="7401600" cy="5322400"/>
          </a:xfrm>
        </p:spPr>
        <p:txBody>
          <a:bodyPr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8961848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helsida">
    <p:bg bwMode="gray"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7166AB5-40BF-4C72-A67A-80A97957D587}" type="datetime1">
              <a:rPr lang="en-GB" smtClean="0"/>
              <a:t>05/05/2021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Dokumentnamn</a:t>
            </a:r>
            <a:endParaRPr lang="sv-SE" dirty="0"/>
          </a:p>
        </p:txBody>
      </p:sp>
      <p:sp>
        <p:nvSpPr>
          <p:cNvPr id="11" name="Platshållare för bildnumm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8645303-2AAE-45D1-913A-B06AE6474513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8" name="Bildobjekt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56149" y="6175609"/>
            <a:ext cx="1369943" cy="460797"/>
          </a:xfrm>
          <a:prstGeom prst="rect">
            <a:avLst/>
          </a:prstGeom>
        </p:spPr>
      </p:pic>
      <p:sp>
        <p:nvSpPr>
          <p:cNvPr id="9" name="textruta 8"/>
          <p:cNvSpPr txBox="1"/>
          <p:nvPr userDrawn="1"/>
        </p:nvSpPr>
        <p:spPr>
          <a:xfrm>
            <a:off x="-2199342" y="4619619"/>
            <a:ext cx="2127617" cy="15696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sv-SE" sz="1200" b="1" dirty="0">
                <a:latin typeface="Arial" panose="020B0604020202020204" pitchFamily="34" charset="0"/>
                <a:cs typeface="Arial" panose="020B0604020202020204" pitchFamily="34" charset="0"/>
              </a:rPr>
              <a:t>Denna sida är för bakgrundsbild.</a:t>
            </a:r>
          </a:p>
          <a:p>
            <a:pPr>
              <a:lnSpc>
                <a:spcPct val="100000"/>
              </a:lnSpc>
            </a:pPr>
            <a:r>
              <a:rPr lang="sv-SE" sz="1200" dirty="0">
                <a:latin typeface="Arial" panose="020B0604020202020204" pitchFamily="34" charset="0"/>
                <a:cs typeface="Arial" panose="020B0604020202020204" pitchFamily="34" charset="0"/>
              </a:rPr>
              <a:t>För att välja bild: </a:t>
            </a:r>
            <a:br>
              <a:rPr lang="sv-SE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v-SE" sz="1200" dirty="0">
                <a:latin typeface="Arial" panose="020B0604020202020204" pitchFamily="34" charset="0"/>
                <a:cs typeface="Arial" panose="020B0604020202020204" pitchFamily="34" charset="0"/>
              </a:rPr>
              <a:t>Gå till startfliken och tryck på bildbank. Längst ner hittar du mappen bakgrund. Välj en bakgrunds-bild som passar din presentation. </a:t>
            </a:r>
          </a:p>
        </p:txBody>
      </p:sp>
    </p:spTree>
    <p:extLst>
      <p:ext uri="{BB962C8B-B14F-4D97-AF65-F5344CB8AC3E}">
        <p14:creationId xmlns:p14="http://schemas.microsoft.com/office/powerpoint/2010/main" val="50866041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helsida med ram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7D033-E84D-4E84-B9C5-B8A4B4E572E0}" type="datetime1">
              <a:rPr lang="en-GB" smtClean="0"/>
              <a:t>05/05/2021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Dokumentnamn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45303-2AAE-45D1-913A-B06AE6474513}" type="slidenum">
              <a:rPr lang="sv-SE" smtClean="0"/>
              <a:t>‹#›</a:t>
            </a:fld>
            <a:endParaRPr lang="sv-SE"/>
          </a:p>
        </p:txBody>
      </p:sp>
      <p:sp>
        <p:nvSpPr>
          <p:cNvPr id="8" name="Platshållare för bild 7"/>
          <p:cNvSpPr>
            <a:spLocks noGrp="1"/>
          </p:cNvSpPr>
          <p:nvPr>
            <p:ph type="pic" sz="quarter" idx="13" hasCustomPrompt="1"/>
          </p:nvPr>
        </p:nvSpPr>
        <p:spPr>
          <a:xfrm>
            <a:off x="487677" y="367201"/>
            <a:ext cx="11232000" cy="5297000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sv-SE" sz="1600" dirty="0"/>
              <a:t>Infoga bild. Markera rutan du vill infoga en bild i. Välj startfliken och klicka sedan på bildbank. Välj bilden du önskar och den placeras i rutan.</a:t>
            </a:r>
          </a:p>
        </p:txBody>
      </p:sp>
    </p:spTree>
    <p:extLst>
      <p:ext uri="{BB962C8B-B14F-4D97-AF65-F5344CB8AC3E}">
        <p14:creationId xmlns:p14="http://schemas.microsoft.com/office/powerpoint/2010/main" val="117887835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om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datum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D3A614E-C1F1-4CC0-90AC-AB1A833CDE21}" type="datetime1">
              <a:rPr lang="en-GB" smtClean="0"/>
              <a:t>05/05/2021</a:t>
            </a:fld>
            <a:endParaRPr lang="sv-SE"/>
          </a:p>
        </p:txBody>
      </p:sp>
      <p:sp>
        <p:nvSpPr>
          <p:cNvPr id="9" name="Platshållare för sidfot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Dokumentnamn</a:t>
            </a:r>
            <a:endParaRPr lang="sv-SE" dirty="0"/>
          </a:p>
        </p:txBody>
      </p:sp>
      <p:sp>
        <p:nvSpPr>
          <p:cNvPr id="10" name="Platshållare för bildnumm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8645303-2AAE-45D1-913A-B06AE6474513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6" name="Bildobjekt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56149" y="6175609"/>
            <a:ext cx="1369943" cy="460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95931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 - Grå - 16_9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87F9C54-A53C-4692-8ED6-F0A163EC5131}" type="datetime1">
              <a:rPr lang="en-GB" smtClean="0"/>
              <a:pPr/>
              <a:t>05/05/2021</a:t>
            </a:fld>
            <a:endParaRPr lang="sv-SE"/>
          </a:p>
        </p:txBody>
      </p:sp>
      <p:sp>
        <p:nvSpPr>
          <p:cNvPr id="11" name="Platshållare för sidfot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/>
              <a:t>Dokumentnamn</a:t>
            </a:r>
            <a:endParaRPr lang="sv-SE" dirty="0"/>
          </a:p>
        </p:txBody>
      </p:sp>
      <p:sp>
        <p:nvSpPr>
          <p:cNvPr id="12" name="Platshållare för bildnumm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E8645303-2AAE-45D1-913A-B06AE6474513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4" name="Rubrik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88526877-F5AB-4A4C-811D-B051B13C876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50694" y="6144717"/>
            <a:ext cx="1027457" cy="46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78450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 - 16_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1D88C-5FD5-4009-95CE-B1B452696D3A}" type="datetime1">
              <a:rPr lang="en-GB" smtClean="0"/>
              <a:t>05/05/2021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Dokumentnamn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45303-2AAE-45D1-913A-B06AE6474513}" type="slidenum">
              <a:rPr lang="sv-SE" smtClean="0"/>
              <a:t>‹#›</a:t>
            </a:fld>
            <a:endParaRPr lang="sv-SE"/>
          </a:p>
        </p:txBody>
      </p:sp>
      <p:sp>
        <p:nvSpPr>
          <p:cNvPr id="7" name="Platshållare för innehåll 6"/>
          <p:cNvSpPr>
            <a:spLocks noGrp="1"/>
          </p:cNvSpPr>
          <p:nvPr>
            <p:ph sz="quarter" idx="13"/>
          </p:nvPr>
        </p:nvSpPr>
        <p:spPr>
          <a:xfrm>
            <a:off x="492127" y="2519045"/>
            <a:ext cx="9707561" cy="3357880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</p:spTree>
    <p:extLst>
      <p:ext uri="{BB962C8B-B14F-4D97-AF65-F5344CB8AC3E}">
        <p14:creationId xmlns:p14="http://schemas.microsoft.com/office/powerpoint/2010/main" val="5319688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tre innehåll - 16_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9B665-A36A-42B8-BFE4-06B47C7189A7}" type="datetime1">
              <a:rPr lang="en-GB" smtClean="0"/>
              <a:t>05/05/2021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Dokumentnamn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45303-2AAE-45D1-913A-B06AE6474513}" type="slidenum">
              <a:rPr lang="sv-SE" smtClean="0"/>
              <a:t>‹#›</a:t>
            </a:fld>
            <a:endParaRPr lang="sv-SE"/>
          </a:p>
        </p:txBody>
      </p:sp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9"/>
          </p:nvPr>
        </p:nvSpPr>
        <p:spPr>
          <a:xfrm>
            <a:off x="492127" y="2519205"/>
            <a:ext cx="3580800" cy="3357721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1" name="Platshållare för innehåll 10"/>
          <p:cNvSpPr>
            <a:spLocks noGrp="1"/>
          </p:cNvSpPr>
          <p:nvPr>
            <p:ph sz="quarter" idx="20"/>
          </p:nvPr>
        </p:nvSpPr>
        <p:spPr>
          <a:xfrm>
            <a:off x="4314720" y="2519205"/>
            <a:ext cx="3580800" cy="3357721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5" name="Platshållare för innehåll 14"/>
          <p:cNvSpPr>
            <a:spLocks noGrp="1"/>
          </p:cNvSpPr>
          <p:nvPr>
            <p:ph sz="quarter" idx="21"/>
          </p:nvPr>
        </p:nvSpPr>
        <p:spPr>
          <a:xfrm>
            <a:off x="8137313" y="2519205"/>
            <a:ext cx="3580800" cy="3357721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3221580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med två innehåll - 16_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EC977-2A0B-4053-8D31-014D1E4F8369}" type="datetime1">
              <a:rPr lang="en-GB" smtClean="0"/>
              <a:t>05/05/2021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Dokumentnamn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45303-2AAE-45D1-913A-B06AE6474513}" type="slidenum">
              <a:rPr lang="sv-SE" smtClean="0"/>
              <a:t>‹#›</a:t>
            </a:fld>
            <a:endParaRPr lang="sv-SE"/>
          </a:p>
        </p:txBody>
      </p:sp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10" name="Platshållare för innehåll 9"/>
          <p:cNvSpPr>
            <a:spLocks noGrp="1"/>
          </p:cNvSpPr>
          <p:nvPr>
            <p:ph sz="quarter" idx="18"/>
          </p:nvPr>
        </p:nvSpPr>
        <p:spPr>
          <a:xfrm>
            <a:off x="492127" y="2519045"/>
            <a:ext cx="5496000" cy="3357880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3" name="Platshållare för innehåll 12"/>
          <p:cNvSpPr>
            <a:spLocks noGrp="1"/>
          </p:cNvSpPr>
          <p:nvPr>
            <p:ph sz="quarter" idx="19"/>
          </p:nvPr>
        </p:nvSpPr>
        <p:spPr>
          <a:xfrm>
            <a:off x="6215711" y="2519363"/>
            <a:ext cx="5496000" cy="3357880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35366649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bild höger och innehåll - 16_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EC977-2A0B-4053-8D31-014D1E4F8369}" type="datetime1">
              <a:rPr lang="en-GB" smtClean="0"/>
              <a:t>05/05/2021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Dokumentnamn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45303-2AAE-45D1-913A-B06AE6474513}" type="slidenum">
              <a:rPr lang="sv-SE" smtClean="0"/>
              <a:t>‹#›</a:t>
            </a:fld>
            <a:endParaRPr lang="sv-SE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8"/>
          </p:nvPr>
        </p:nvSpPr>
        <p:spPr>
          <a:xfrm>
            <a:off x="492127" y="2519045"/>
            <a:ext cx="5496000" cy="3357880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0" name="Platshållare för bild 9"/>
          <p:cNvSpPr>
            <a:spLocks noGrp="1"/>
          </p:cNvSpPr>
          <p:nvPr>
            <p:ph type="pic" sz="quarter" idx="19" hasCustomPrompt="1"/>
          </p:nvPr>
        </p:nvSpPr>
        <p:spPr>
          <a:xfrm>
            <a:off x="6215711" y="2519363"/>
            <a:ext cx="5496000" cy="3357880"/>
          </a:xfrm>
          <a:solidFill>
            <a:schemeClr val="bg2"/>
          </a:solidFill>
        </p:spPr>
        <p:txBody>
          <a:bodyPr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accent3"/>
              </a:buClr>
              <a:buSzPct val="90000"/>
              <a:buFontTx/>
              <a:buNone/>
              <a:tabLst/>
              <a:defRPr/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accent3"/>
              </a:buClr>
              <a:buSzPct val="90000"/>
              <a:buFontTx/>
              <a:buNone/>
              <a:tabLst/>
              <a:defRPr/>
            </a:pPr>
            <a:r>
              <a:rPr lang="sv-SE" sz="2000" dirty="0"/>
              <a:t>Infoga bild. Markera rutan du vill infoga en bild i. Välj startfliken och klicka sedan på </a:t>
            </a:r>
            <a:r>
              <a:rPr lang="sv-SE" sz="2000" dirty="0" err="1"/>
              <a:t>bildbank</a:t>
            </a:r>
            <a:r>
              <a:rPr lang="sv-SE" sz="2000" dirty="0"/>
              <a:t>. Välj bilden du önskar och den placeras i rutan.</a:t>
            </a:r>
          </a:p>
        </p:txBody>
      </p:sp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</p:spTree>
    <p:extLst>
      <p:ext uri="{BB962C8B-B14F-4D97-AF65-F5344CB8AC3E}">
        <p14:creationId xmlns:p14="http://schemas.microsoft.com/office/powerpoint/2010/main" val="27910723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bild vänster och innehåll - 16_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E5F30-125E-4857-A9C0-7CD0A31D2BFE}" type="datetime1">
              <a:rPr lang="en-GB" smtClean="0"/>
              <a:t>05/05/2021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Dokumentnamn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45303-2AAE-45D1-913A-B06AE6474513}" type="slidenum">
              <a:rPr lang="sv-SE" smtClean="0"/>
              <a:t>‹#›</a:t>
            </a:fld>
            <a:endParaRPr lang="sv-SE"/>
          </a:p>
        </p:txBody>
      </p:sp>
      <p:sp>
        <p:nvSpPr>
          <p:cNvPr id="7" name="Platshållare för bild 6"/>
          <p:cNvSpPr>
            <a:spLocks noGrp="1"/>
          </p:cNvSpPr>
          <p:nvPr>
            <p:ph type="pic" sz="quarter" idx="16" hasCustomPrompt="1"/>
          </p:nvPr>
        </p:nvSpPr>
        <p:spPr>
          <a:xfrm>
            <a:off x="492127" y="2519045"/>
            <a:ext cx="5496000" cy="3357880"/>
          </a:xfrm>
          <a:solidFill>
            <a:schemeClr val="bg2"/>
          </a:solidFill>
        </p:spPr>
        <p:txBody>
          <a:bodyPr/>
          <a:lstStyle>
            <a:lvl1pPr marL="0" marR="0" indent="0" algn="l" defTabSz="685800" rtl="0" eaLnBrk="1" fontAlgn="auto" latinLnBrk="0" hangingPunct="1">
              <a:lnSpc>
                <a:spcPts val="1900"/>
              </a:lnSpc>
              <a:spcBef>
                <a:spcPts val="750"/>
              </a:spcBef>
              <a:spcAft>
                <a:spcPts val="0"/>
              </a:spcAft>
              <a:buClr>
                <a:schemeClr val="accent3"/>
              </a:buClr>
              <a:buSzTx/>
              <a:buFontTx/>
              <a:buNone/>
              <a:tabLst/>
              <a:defRPr/>
            </a:lvl1pPr>
          </a:lstStyle>
          <a:p>
            <a:r>
              <a:rPr lang="sv-SE" sz="1600" dirty="0"/>
              <a:t>Infoga bild. Markera rutan du vill infoga en bild i. Välj startfliken och klicka sedan på bildbank. Välj bilden du önskar och den placeras i rutan.</a:t>
            </a:r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7"/>
          </p:nvPr>
        </p:nvSpPr>
        <p:spPr>
          <a:xfrm>
            <a:off x="6215711" y="2519363"/>
            <a:ext cx="5496000" cy="3357880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</p:spTree>
    <p:extLst>
      <p:ext uri="{BB962C8B-B14F-4D97-AF65-F5344CB8AC3E}">
        <p14:creationId xmlns:p14="http://schemas.microsoft.com/office/powerpoint/2010/main" val="26015123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emf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slideLayout" Target="../slideLayouts/slideLayout32.xml"/><Relationship Id="rId18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2.xml"/><Relationship Id="rId21" Type="http://schemas.openxmlformats.org/officeDocument/2006/relationships/image" Target="../media/image3.emf"/><Relationship Id="rId7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31.xml"/><Relationship Id="rId17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1.xml"/><Relationship Id="rId16" Type="http://schemas.openxmlformats.org/officeDocument/2006/relationships/slideLayout" Target="../slideLayouts/slideLayout35.xml"/><Relationship Id="rId20" Type="http://schemas.openxmlformats.org/officeDocument/2006/relationships/image" Target="../media/image1.emf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29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Relationship Id="rId14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82605" y="365126"/>
            <a:ext cx="9717083" cy="129977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92126" y="2519046"/>
            <a:ext cx="9707562" cy="334387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82600" y="6237031"/>
            <a:ext cx="1200000" cy="144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ct val="100000"/>
              </a:lnSpc>
              <a:defRPr sz="1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860D557-8C78-4396-8E76-5AC33502253C}" type="datetime1">
              <a:rPr lang="en-GB" smtClean="0"/>
              <a:pPr/>
              <a:t>05/05/2021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482600" y="6072004"/>
            <a:ext cx="4114800" cy="144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ct val="100000"/>
              </a:lnSpc>
              <a:defRPr sz="1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v-SE" dirty="0"/>
              <a:t>Dokumentnamn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478367" y="6402058"/>
            <a:ext cx="720000" cy="144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8645303-2AAE-45D1-913A-B06AE6474513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536C53BE-3354-4DED-819E-0213B22BF64A}"/>
              </a:ext>
            </a:extLst>
          </p:cNvPr>
          <p:cNvPicPr>
            <a:picLocks noChangeAspect="1"/>
          </p:cNvPicPr>
          <p:nvPr userDrawn="1"/>
        </p:nvPicPr>
        <p:blipFill>
          <a:blip r:embed="rId21"/>
          <a:stretch>
            <a:fillRect/>
          </a:stretch>
        </p:blipFill>
        <p:spPr>
          <a:xfrm>
            <a:off x="10950694" y="6144717"/>
            <a:ext cx="1027457" cy="46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2816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49" r:id="rId2"/>
    <p:sldLayoutId id="2147483663" r:id="rId3"/>
    <p:sldLayoutId id="2147483656" r:id="rId4"/>
    <p:sldLayoutId id="2147483667" r:id="rId5"/>
    <p:sldLayoutId id="2147483658" r:id="rId6"/>
    <p:sldLayoutId id="2147483659" r:id="rId7"/>
    <p:sldLayoutId id="2147483669" r:id="rId8"/>
    <p:sldLayoutId id="2147483666" r:id="rId9"/>
    <p:sldLayoutId id="2147483652" r:id="rId10"/>
    <p:sldLayoutId id="2147483671" r:id="rId11"/>
    <p:sldLayoutId id="2147483664" r:id="rId12"/>
    <p:sldLayoutId id="2147483670" r:id="rId13"/>
    <p:sldLayoutId id="2147483672" r:id="rId14"/>
    <p:sldLayoutId id="2147483661" r:id="rId15"/>
    <p:sldLayoutId id="2147483651" r:id="rId16"/>
    <p:sldLayoutId id="2147483662" r:id="rId17"/>
    <p:sldLayoutId id="2147483655" r:id="rId18"/>
    <p:sldLayoutId id="2147483674" r:id="rId19"/>
  </p:sldLayoutIdLst>
  <p:hf sldNum="0" hdr="0" ftr="0" dt="0"/>
  <p:txStyles>
    <p:titleStyle>
      <a:lvl1pPr algn="l" defTabSz="685800" rtl="0" eaLnBrk="1" latinLnBrk="0" hangingPunct="1">
        <a:lnSpc>
          <a:spcPct val="100000"/>
        </a:lnSpc>
        <a:spcBef>
          <a:spcPct val="0"/>
        </a:spcBef>
        <a:buNone/>
        <a:defRPr sz="4400" b="1" kern="1200">
          <a:solidFill>
            <a:schemeClr val="accent1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265113" indent="-265113" algn="l" defTabSz="685800" rtl="0" eaLnBrk="1" latinLnBrk="0" hangingPunct="1">
        <a:lnSpc>
          <a:spcPct val="100000"/>
        </a:lnSpc>
        <a:spcBef>
          <a:spcPts val="750"/>
        </a:spcBef>
        <a:buClr>
          <a:schemeClr val="accent1"/>
        </a:buClr>
        <a:buSzPct val="100000"/>
        <a:buFont typeface="Times New Roman" panose="02020603050405020304" pitchFamily="18" charset="0"/>
        <a:buChar char="►"/>
        <a:defRPr sz="20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1pPr>
      <a:lvl2pPr marL="540000" indent="-360000" algn="l" defTabSz="685800" rtl="0" eaLnBrk="1" latinLnBrk="0" hangingPunct="1">
        <a:lnSpc>
          <a:spcPct val="100000"/>
        </a:lnSpc>
        <a:spcBef>
          <a:spcPts val="375"/>
        </a:spcBef>
        <a:buClr>
          <a:schemeClr val="accent1"/>
        </a:buClr>
        <a:buSzPct val="90000"/>
        <a:buFont typeface="Times New Roman" panose="02020603050405020304" pitchFamily="18" charset="0"/>
        <a:buChar char="►"/>
        <a:defRPr sz="20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2pPr>
      <a:lvl3pPr marL="720000" indent="-360000" algn="l" defTabSz="685800" rtl="0" eaLnBrk="1" latinLnBrk="0" hangingPunct="1">
        <a:lnSpc>
          <a:spcPct val="100000"/>
        </a:lnSpc>
        <a:spcBef>
          <a:spcPts val="375"/>
        </a:spcBef>
        <a:buClr>
          <a:schemeClr val="accent1"/>
        </a:buClr>
        <a:buSzPct val="90000"/>
        <a:buFont typeface="Times New Roman" panose="02020603050405020304" pitchFamily="18" charset="0"/>
        <a:buChar char="►"/>
        <a:defRPr sz="20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3pPr>
      <a:lvl4pPr marL="900000" indent="-360000" algn="l" defTabSz="685800" rtl="0" eaLnBrk="1" latinLnBrk="0" hangingPunct="1">
        <a:lnSpc>
          <a:spcPct val="100000"/>
        </a:lnSpc>
        <a:spcBef>
          <a:spcPts val="375"/>
        </a:spcBef>
        <a:buClr>
          <a:schemeClr val="accent1"/>
        </a:buClr>
        <a:buSzPct val="90000"/>
        <a:buFont typeface="Times New Roman" panose="02020603050405020304" pitchFamily="18" charset="0"/>
        <a:buChar char="►"/>
        <a:defRPr sz="20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4pPr>
      <a:lvl5pPr marL="1080000" indent="-360000" algn="l" defTabSz="685800" rtl="0" eaLnBrk="1" latinLnBrk="0" hangingPunct="1">
        <a:lnSpc>
          <a:spcPct val="100000"/>
        </a:lnSpc>
        <a:spcBef>
          <a:spcPts val="375"/>
        </a:spcBef>
        <a:buClr>
          <a:schemeClr val="accent1"/>
        </a:buClr>
        <a:buSzPct val="90000"/>
        <a:buFont typeface="Times New Roman" panose="02020603050405020304" pitchFamily="18" charset="0"/>
        <a:buChar char="►"/>
        <a:defRPr sz="20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7379" userDrawn="1">
          <p15:clr>
            <a:srgbClr val="F26B43"/>
          </p15:clr>
        </p15:guide>
        <p15:guide id="3" pos="3840" userDrawn="1">
          <p15:clr>
            <a:srgbClr val="F26B43"/>
          </p15:clr>
        </p15:guide>
        <p15:guide id="9" pos="301" userDrawn="1">
          <p15:clr>
            <a:srgbClr val="F26B43"/>
          </p15:clr>
        </p15:guide>
        <p15:guide id="11" pos="6425" userDrawn="1">
          <p15:clr>
            <a:srgbClr val="F26B43"/>
          </p15:clr>
        </p15:guide>
        <p15:guide id="12" orient="horz" pos="1049" userDrawn="1">
          <p15:clr>
            <a:srgbClr val="F26B43"/>
          </p15:clr>
        </p15:guide>
        <p15:guide id="14" orient="horz" pos="4315" userDrawn="1">
          <p15:clr>
            <a:srgbClr val="F26B43"/>
          </p15:clr>
        </p15:guide>
        <p15:guide id="15" orient="horz" pos="3702" userDrawn="1">
          <p15:clr>
            <a:srgbClr val="F26B43"/>
          </p15:clr>
        </p15:guide>
        <p15:guide id="16" orient="horz" pos="3612" userDrawn="1">
          <p15:clr>
            <a:srgbClr val="F26B43"/>
          </p15:clr>
        </p15:guide>
        <p15:guide id="17" userDrawn="1">
          <p15:clr>
            <a:srgbClr val="F26B43"/>
          </p15:clr>
        </p15:guide>
        <p15:guide id="18" pos="7680" userDrawn="1">
          <p15:clr>
            <a:srgbClr val="F26B43"/>
          </p15:clr>
        </p15:guide>
        <p15:guide id="19" orient="horz" pos="232" userDrawn="1">
          <p15:clr>
            <a:srgbClr val="F26B43"/>
          </p15:clr>
        </p15:guide>
        <p15:guide id="20" orient="horz" pos="4133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82605" y="365126"/>
            <a:ext cx="9213847" cy="129977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92126" y="2519046"/>
            <a:ext cx="9213847" cy="334387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82600" y="6237031"/>
            <a:ext cx="1200000" cy="144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ct val="100000"/>
              </a:lnSpc>
              <a:defRPr sz="1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860D557-8C78-4396-8E76-5AC33502253C}" type="datetime1">
              <a:rPr lang="en-GB" smtClean="0"/>
              <a:pPr/>
              <a:t>05/05/2021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482600" y="6072004"/>
            <a:ext cx="4114800" cy="144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ct val="100000"/>
              </a:lnSpc>
              <a:defRPr sz="1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v-SE" dirty="0"/>
              <a:t>Dokumentnamn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478367" y="6402058"/>
            <a:ext cx="720000" cy="144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8645303-2AAE-45D1-913A-B06AE6474513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8" name="Bildobjekt 7"/>
          <p:cNvPicPr>
            <a:picLocks noChangeAspect="1"/>
          </p:cNvPicPr>
          <p:nvPr userDrawn="1"/>
        </p:nvPicPr>
        <p:blipFill>
          <a:blip r:embed="rId20"/>
          <a:stretch>
            <a:fillRect/>
          </a:stretch>
        </p:blipFill>
        <p:spPr>
          <a:xfrm>
            <a:off x="10556149" y="6175607"/>
            <a:ext cx="1369943" cy="46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4691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  <p:sldLayoutId id="2147483689" r:id="rId14"/>
    <p:sldLayoutId id="2147483690" r:id="rId15"/>
    <p:sldLayoutId id="2147483691" r:id="rId16"/>
    <p:sldLayoutId id="2147483692" r:id="rId17"/>
    <p:sldLayoutId id="2147483693" r:id="rId18"/>
  </p:sldLayoutIdLst>
  <p:hf sldNum="0" hdr="0" ftr="0" dt="0"/>
  <p:txStyles>
    <p:titleStyle>
      <a:lvl1pPr algn="l" defTabSz="685800" rtl="0" eaLnBrk="1" latinLnBrk="0" hangingPunct="1">
        <a:lnSpc>
          <a:spcPct val="100000"/>
        </a:lnSpc>
        <a:spcBef>
          <a:spcPct val="0"/>
        </a:spcBef>
        <a:buNone/>
        <a:defRPr sz="4400" b="1" kern="1200">
          <a:solidFill>
            <a:schemeClr val="accent1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265113" indent="-265113" algn="l" defTabSz="685800" rtl="0" eaLnBrk="1" latinLnBrk="0" hangingPunct="1">
        <a:lnSpc>
          <a:spcPct val="100000"/>
        </a:lnSpc>
        <a:spcBef>
          <a:spcPts val="750"/>
        </a:spcBef>
        <a:buClr>
          <a:schemeClr val="accent3"/>
        </a:buClr>
        <a:buSzPct val="90000"/>
        <a:buFontTx/>
        <a:buBlip>
          <a:blip r:embed="rId21"/>
        </a:buBlip>
        <a:defRPr sz="20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1pPr>
      <a:lvl2pPr marL="540000" indent="-360000" algn="l" defTabSz="685800" rtl="0" eaLnBrk="1" latinLnBrk="0" hangingPunct="1">
        <a:lnSpc>
          <a:spcPct val="100000"/>
        </a:lnSpc>
        <a:spcBef>
          <a:spcPts val="375"/>
        </a:spcBef>
        <a:buClr>
          <a:schemeClr val="accent3"/>
        </a:buClr>
        <a:buSzPct val="90000"/>
        <a:buFontTx/>
        <a:buBlip>
          <a:blip r:embed="rId21"/>
        </a:buBlip>
        <a:defRPr sz="20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2pPr>
      <a:lvl3pPr marL="720000" indent="-360000" algn="l" defTabSz="685800" rtl="0" eaLnBrk="1" latinLnBrk="0" hangingPunct="1">
        <a:lnSpc>
          <a:spcPct val="100000"/>
        </a:lnSpc>
        <a:spcBef>
          <a:spcPts val="375"/>
        </a:spcBef>
        <a:buClr>
          <a:schemeClr val="accent3"/>
        </a:buClr>
        <a:buSzPct val="90000"/>
        <a:buFontTx/>
        <a:buBlip>
          <a:blip r:embed="rId21"/>
        </a:buBlip>
        <a:defRPr sz="20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3pPr>
      <a:lvl4pPr marL="900000" indent="-360000" algn="l" defTabSz="685800" rtl="0" eaLnBrk="1" latinLnBrk="0" hangingPunct="1">
        <a:lnSpc>
          <a:spcPct val="100000"/>
        </a:lnSpc>
        <a:spcBef>
          <a:spcPts val="375"/>
        </a:spcBef>
        <a:buClr>
          <a:schemeClr val="accent3"/>
        </a:buClr>
        <a:buSzPct val="90000"/>
        <a:buFontTx/>
        <a:buBlip>
          <a:blip r:embed="rId21"/>
        </a:buBlip>
        <a:defRPr sz="20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4pPr>
      <a:lvl5pPr marL="1080000" indent="-360000" algn="l" defTabSz="685800" rtl="0" eaLnBrk="1" latinLnBrk="0" hangingPunct="1">
        <a:lnSpc>
          <a:spcPct val="100000"/>
        </a:lnSpc>
        <a:spcBef>
          <a:spcPts val="375"/>
        </a:spcBef>
        <a:buClr>
          <a:schemeClr val="accent3"/>
        </a:buClr>
        <a:buSzPct val="90000"/>
        <a:buFontTx/>
        <a:buBlip>
          <a:blip r:embed="rId21"/>
        </a:buBlip>
        <a:defRPr sz="20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5534">
          <p15:clr>
            <a:srgbClr val="F26B43"/>
          </p15:clr>
        </p15:guide>
        <p15:guide id="3" pos="2880">
          <p15:clr>
            <a:srgbClr val="F26B43"/>
          </p15:clr>
        </p15:guide>
        <p15:guide id="9" pos="226">
          <p15:clr>
            <a:srgbClr val="F26B43"/>
          </p15:clr>
        </p15:guide>
        <p15:guide id="11" pos="4581">
          <p15:clr>
            <a:srgbClr val="F26B43"/>
          </p15:clr>
        </p15:guide>
        <p15:guide id="12" orient="horz" pos="1094">
          <p15:clr>
            <a:srgbClr val="F26B43"/>
          </p15:clr>
        </p15:guide>
        <p15:guide id="14" orient="horz" pos="4315">
          <p15:clr>
            <a:srgbClr val="F26B43"/>
          </p15:clr>
        </p15:guide>
        <p15:guide id="15" orient="horz" pos="3702">
          <p15:clr>
            <a:srgbClr val="F26B43"/>
          </p15:clr>
        </p15:guide>
        <p15:guide id="16" orient="horz" pos="3612">
          <p15:clr>
            <a:srgbClr val="F26B43"/>
          </p15:clr>
        </p15:guide>
        <p15:guide id="17">
          <p15:clr>
            <a:srgbClr val="F26B43"/>
          </p15:clr>
        </p15:guide>
        <p15:guide id="18" pos="5760">
          <p15:clr>
            <a:srgbClr val="F26B43"/>
          </p15:clr>
        </p15:guide>
        <p15:guide id="19" orient="horz" pos="232">
          <p15:clr>
            <a:srgbClr val="F26B43"/>
          </p15:clr>
        </p15:guide>
        <p15:guide id="20" orient="horz" pos="4133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E4F114A-BE64-46FE-9860-88AFBDB11E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37458" y="1368687"/>
            <a:ext cx="9717083" cy="1299773"/>
          </a:xfrm>
        </p:spPr>
        <p:txBody>
          <a:bodyPr/>
          <a:lstStyle/>
          <a:p>
            <a:pPr algn="ctr"/>
            <a:r>
              <a:rPr lang="sv-SE" sz="8000" dirty="0" smtClean="0"/>
              <a:t>Feministisk digitalisering</a:t>
            </a:r>
            <a:endParaRPr lang="sv-SE" sz="8000" dirty="0"/>
          </a:p>
        </p:txBody>
      </p:sp>
      <p:pic>
        <p:nvPicPr>
          <p:cNvPr id="3" name="Bildobjekt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12214"/>
            <a:ext cx="13000383" cy="8661506"/>
          </a:xfrm>
          <a:prstGeom prst="rect">
            <a:avLst/>
          </a:prstGeom>
        </p:spPr>
      </p:pic>
      <p:sp>
        <p:nvSpPr>
          <p:cNvPr id="6" name="Rektangel 5"/>
          <p:cNvSpPr/>
          <p:nvPr/>
        </p:nvSpPr>
        <p:spPr>
          <a:xfrm>
            <a:off x="258417" y="-94983"/>
            <a:ext cx="6947977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sv-SE" sz="4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Berättelser om inkludering</a:t>
            </a:r>
            <a:endParaRPr lang="sv-SE" dirty="0">
              <a:solidFill>
                <a:schemeClr val="bg1"/>
              </a:solidFill>
            </a:endParaRPr>
          </a:p>
          <a:p>
            <a:pPr lvl="0"/>
            <a:endParaRPr lang="sv-S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1821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Återsamling i storgrupp! 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59087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/>
        </p:nvSpPr>
        <p:spPr>
          <a:xfrm>
            <a:off x="633046" y="501162"/>
            <a:ext cx="10260623" cy="2312376"/>
          </a:xfrm>
          <a:prstGeom prst="rect">
            <a:avLst/>
          </a:prstGeom>
          <a:solidFill>
            <a:schemeClr val="accent1"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3" name="Bildobjekt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4107" y="-219808"/>
            <a:ext cx="13201652" cy="7077808"/>
          </a:xfrm>
          <a:prstGeom prst="rect">
            <a:avLst/>
          </a:prstGeom>
        </p:spPr>
      </p:pic>
      <p:sp>
        <p:nvSpPr>
          <p:cNvPr id="4" name="Rubrik 1"/>
          <p:cNvSpPr txBox="1">
            <a:spLocks/>
          </p:cNvSpPr>
          <p:nvPr/>
        </p:nvSpPr>
        <p:spPr>
          <a:xfrm>
            <a:off x="633046" y="553915"/>
            <a:ext cx="10794996" cy="2206869"/>
          </a:xfrm>
          <a:prstGeom prst="rect">
            <a:avLst/>
          </a:prstGeom>
          <a:solidFill>
            <a:schemeClr val="accent1">
              <a:alpha val="74000"/>
            </a:schemeClr>
          </a:solidFill>
        </p:spPr>
        <p:txBody>
          <a:bodyPr vert="horz" lIns="0" tIns="0" rIns="0" bIns="0" rtlCol="0" anchor="t" anchorCtr="0">
            <a:noAutofit/>
          </a:bodyPr>
          <a:lstStyle>
            <a:lvl1pPr algn="l" defTabSz="6858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400" b="1" kern="1200">
                <a:solidFill>
                  <a:schemeClr val="accent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ctr"/>
            <a:endParaRPr lang="sv-SE" sz="3200" dirty="0" smtClean="0">
              <a:solidFill>
                <a:schemeClr val="bg1"/>
              </a:solidFill>
            </a:endParaRPr>
          </a:p>
          <a:p>
            <a:pPr algn="ctr"/>
            <a:r>
              <a:rPr lang="sv-SE" sz="6800" dirty="0" smtClean="0">
                <a:solidFill>
                  <a:schemeClr val="bg1"/>
                </a:solidFill>
              </a:rPr>
              <a:t>Tack för att ni gör oss bättre</a:t>
            </a:r>
            <a:endParaRPr lang="sv-SE" sz="6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1531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D8C823B-B92F-49DF-8410-DBEEDD7D21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>
                <a:solidFill>
                  <a:schemeClr val="bg1"/>
                </a:solidFill>
              </a:rPr>
              <a:t>Rubrik</a:t>
            </a:r>
          </a:p>
        </p:txBody>
      </p:sp>
      <p:pic>
        <p:nvPicPr>
          <p:cNvPr id="4" name="Bildobjekt 3" descr="En bild som visar kläder, person, kvinna, håller&#10;&#10;Automatiskt genererad beskrivning">
            <a:extLst>
              <a:ext uri="{FF2B5EF4-FFF2-40B4-BE49-F238E27FC236}">
                <a16:creationId xmlns:a16="http://schemas.microsoft.com/office/drawing/2014/main" id="{2F58D87D-51C8-4D73-AE3C-2938D55238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2312" y="1414462"/>
            <a:ext cx="8000592" cy="4029075"/>
          </a:xfrm>
          <a:prstGeom prst="rect">
            <a:avLst/>
          </a:prstGeom>
        </p:spPr>
      </p:pic>
      <p:sp>
        <p:nvSpPr>
          <p:cNvPr id="7" name="Rektangel 6"/>
          <p:cNvSpPr/>
          <p:nvPr/>
        </p:nvSpPr>
        <p:spPr>
          <a:xfrm>
            <a:off x="1992312" y="630291"/>
            <a:ext cx="245932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4400" b="1" dirty="0" smtClean="0">
                <a:solidFill>
                  <a:srgbClr val="8144AE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Dalia Eid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611815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699261" y="367201"/>
            <a:ext cx="9052560" cy="1299773"/>
          </a:xfrm>
        </p:spPr>
        <p:txBody>
          <a:bodyPr/>
          <a:lstStyle/>
          <a:p>
            <a:r>
              <a:rPr lang="sv-SE" dirty="0" smtClean="0"/>
              <a:t>Varför är det viktigt med berättelser? </a:t>
            </a:r>
            <a:endParaRPr lang="sv-SE" dirty="0"/>
          </a:p>
        </p:txBody>
      </p:sp>
      <p:sp>
        <p:nvSpPr>
          <p:cNvPr id="3" name="textruta 2"/>
          <p:cNvSpPr txBox="1"/>
          <p:nvPr/>
        </p:nvSpPr>
        <p:spPr>
          <a:xfrm>
            <a:off x="1699262" y="1152939"/>
            <a:ext cx="9253660" cy="66479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600" dirty="0">
                <a:solidFill>
                  <a:prstClr val="white"/>
                </a:solidFill>
                <a:latin typeface="Times New Roman"/>
              </a:rPr>
              <a:t>Svarar på frågan: </a:t>
            </a:r>
            <a:r>
              <a:rPr lang="sv-SE" sz="2600" i="1" dirty="0">
                <a:solidFill>
                  <a:prstClr val="white"/>
                </a:solidFill>
                <a:latin typeface="Times New Roman"/>
              </a:rPr>
              <a:t>”Varför är frågan om ”En arbetsplats för alla” relevant för mig?”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sz="2600" dirty="0">
              <a:solidFill>
                <a:prstClr val="white"/>
              </a:solidFill>
              <a:latin typeface="Times New Roman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600" dirty="0">
                <a:solidFill>
                  <a:prstClr val="white"/>
                </a:solidFill>
                <a:latin typeface="Times New Roman"/>
              </a:rPr>
              <a:t>Alla ”tillhör” ju en diskrimineringsgrund, vilket innebär att alla kan ha en </a:t>
            </a:r>
            <a:r>
              <a:rPr lang="sv-SE" sz="2600" dirty="0" smtClean="0">
                <a:solidFill>
                  <a:prstClr val="white"/>
                </a:solidFill>
                <a:latin typeface="Times New Roman"/>
              </a:rPr>
              <a:t>berättelse om </a:t>
            </a:r>
            <a:r>
              <a:rPr lang="sv-SE" sz="2600" dirty="0">
                <a:solidFill>
                  <a:prstClr val="white"/>
                </a:solidFill>
                <a:latin typeface="Times New Roman"/>
              </a:rPr>
              <a:t>diskriminering.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sz="2600" dirty="0">
              <a:solidFill>
                <a:prstClr val="white"/>
              </a:solidFill>
              <a:latin typeface="Times New Roman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600" dirty="0">
                <a:solidFill>
                  <a:prstClr val="white"/>
                </a:solidFill>
                <a:latin typeface="Times New Roman"/>
              </a:rPr>
              <a:t>Om  alla har en </a:t>
            </a:r>
            <a:r>
              <a:rPr lang="sv-SE" sz="2600" dirty="0" smtClean="0">
                <a:solidFill>
                  <a:prstClr val="white"/>
                </a:solidFill>
                <a:latin typeface="Times New Roman"/>
              </a:rPr>
              <a:t>berättelse om </a:t>
            </a:r>
            <a:r>
              <a:rPr lang="sv-SE" sz="2600" dirty="0">
                <a:solidFill>
                  <a:prstClr val="white"/>
                </a:solidFill>
                <a:latin typeface="Times New Roman"/>
              </a:rPr>
              <a:t>”En arbetsplats för alla” finns det ju också en medlemsnytta att hämta för alla. Relevant för många!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sz="2600" dirty="0">
              <a:solidFill>
                <a:prstClr val="white"/>
              </a:solidFill>
              <a:latin typeface="Times New Roman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600" dirty="0">
                <a:solidFill>
                  <a:prstClr val="white"/>
                </a:solidFill>
                <a:latin typeface="Times New Roman"/>
              </a:rPr>
              <a:t>Att höra någons berättelse om en upplevelse är alltid starkare en </a:t>
            </a:r>
            <a:r>
              <a:rPr lang="sv-SE" sz="2600" dirty="0" smtClean="0">
                <a:solidFill>
                  <a:prstClr val="white"/>
                </a:solidFill>
                <a:latin typeface="Times New Roman"/>
              </a:rPr>
              <a:t>informationstext</a:t>
            </a:r>
            <a:endParaRPr lang="sv-SE" sz="2600" dirty="0">
              <a:solidFill>
                <a:prstClr val="white"/>
              </a:solidFill>
              <a:latin typeface="Times New Roman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sz="2600" dirty="0">
              <a:solidFill>
                <a:prstClr val="white"/>
              </a:solidFill>
              <a:latin typeface="Times New Roman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600" dirty="0" smtClean="0">
                <a:solidFill>
                  <a:prstClr val="white"/>
                </a:solidFill>
                <a:latin typeface="Times New Roman"/>
              </a:rPr>
              <a:t>Det är normbrytande </a:t>
            </a:r>
            <a:r>
              <a:rPr lang="sv-SE" sz="2600" dirty="0">
                <a:solidFill>
                  <a:prstClr val="white"/>
                </a:solidFill>
                <a:latin typeface="Times New Roman"/>
              </a:rPr>
              <a:t>med berättelser. Kan motverka </a:t>
            </a:r>
            <a:r>
              <a:rPr lang="sv-SE" sz="2600" dirty="0" smtClean="0">
                <a:solidFill>
                  <a:prstClr val="white"/>
                </a:solidFill>
                <a:latin typeface="Times New Roman"/>
              </a:rPr>
              <a:t>stigma</a:t>
            </a:r>
            <a:endParaRPr lang="sv-SE" sz="2600" dirty="0">
              <a:solidFill>
                <a:prstClr val="white"/>
              </a:solidFill>
              <a:latin typeface="Times New Roman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sz="2000" b="1" dirty="0">
              <a:solidFill>
                <a:prstClr val="white"/>
              </a:solidFill>
              <a:latin typeface="Times New Roman"/>
            </a:endParaRPr>
          </a:p>
          <a:p>
            <a:endParaRPr lang="sv-SE" sz="2000" b="1" dirty="0">
              <a:solidFill>
                <a:prstClr val="white"/>
              </a:solidFill>
              <a:latin typeface="Times New Roman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sz="2400" b="1" dirty="0">
              <a:solidFill>
                <a:prstClr val="white"/>
              </a:solidFill>
              <a:latin typeface="Times New Roman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sz="2400" b="1" dirty="0">
              <a:solidFill>
                <a:prstClr val="white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72949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9149" y="-512214"/>
            <a:ext cx="13000383" cy="8661506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82291" y="146465"/>
            <a:ext cx="9717083" cy="1299772"/>
          </a:xfrm>
        </p:spPr>
        <p:txBody>
          <a:bodyPr/>
          <a:lstStyle/>
          <a:p>
            <a:r>
              <a:rPr lang="sv-SE" dirty="0" smtClean="0">
                <a:solidFill>
                  <a:schemeClr val="bg1"/>
                </a:solidFill>
              </a:rPr>
              <a:t>Visions medlemslöfte </a:t>
            </a:r>
            <a:endParaRPr lang="sv-S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5306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ktangel 22"/>
          <p:cNvSpPr/>
          <p:nvPr/>
        </p:nvSpPr>
        <p:spPr>
          <a:xfrm>
            <a:off x="988669" y="4307018"/>
            <a:ext cx="3188475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4400" b="1" dirty="0">
                <a:solidFill>
                  <a:schemeClr val="bg1"/>
                </a:solidFill>
              </a:rPr>
              <a:t>Etnisk tillhörighet</a:t>
            </a:r>
          </a:p>
        </p:txBody>
      </p:sp>
      <p:sp>
        <p:nvSpPr>
          <p:cNvPr id="24" name="Rektangel 23"/>
          <p:cNvSpPr/>
          <p:nvPr/>
        </p:nvSpPr>
        <p:spPr>
          <a:xfrm>
            <a:off x="494498" y="835672"/>
            <a:ext cx="576542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4400" b="1" dirty="0">
                <a:solidFill>
                  <a:schemeClr val="bg1"/>
                </a:solidFill>
              </a:rPr>
              <a:t>Funktionsnedsättning</a:t>
            </a:r>
          </a:p>
        </p:txBody>
      </p:sp>
      <p:sp>
        <p:nvSpPr>
          <p:cNvPr id="25" name="Rektangel 24"/>
          <p:cNvSpPr/>
          <p:nvPr/>
        </p:nvSpPr>
        <p:spPr>
          <a:xfrm>
            <a:off x="5564878" y="4779818"/>
            <a:ext cx="453508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4400" b="1" dirty="0">
                <a:solidFill>
                  <a:schemeClr val="bg1"/>
                </a:solidFill>
              </a:rPr>
              <a:t>Könsidentitet och </a:t>
            </a:r>
            <a:r>
              <a:rPr lang="sv-SE" sz="4400" b="1" dirty="0" err="1" smtClean="0">
                <a:solidFill>
                  <a:schemeClr val="bg1"/>
                </a:solidFill>
              </a:rPr>
              <a:t>könsuttryck</a:t>
            </a:r>
            <a:endParaRPr lang="sv-SE" sz="4400" b="1" dirty="0">
              <a:solidFill>
                <a:schemeClr val="bg1"/>
              </a:solidFill>
            </a:endParaRPr>
          </a:p>
        </p:txBody>
      </p:sp>
      <p:sp>
        <p:nvSpPr>
          <p:cNvPr id="26" name="Rektangel 25"/>
          <p:cNvSpPr/>
          <p:nvPr/>
        </p:nvSpPr>
        <p:spPr>
          <a:xfrm>
            <a:off x="4759037" y="2232790"/>
            <a:ext cx="265103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4400" b="1" dirty="0">
                <a:solidFill>
                  <a:schemeClr val="bg1"/>
                </a:solidFill>
              </a:rPr>
              <a:t>Sexuell läggning</a:t>
            </a:r>
          </a:p>
        </p:txBody>
      </p:sp>
      <p:sp>
        <p:nvSpPr>
          <p:cNvPr id="27" name="Rektangel 26"/>
          <p:cNvSpPr/>
          <p:nvPr/>
        </p:nvSpPr>
        <p:spPr>
          <a:xfrm>
            <a:off x="7620168" y="2871427"/>
            <a:ext cx="4215767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4400" b="1" dirty="0">
                <a:solidFill>
                  <a:schemeClr val="bg1"/>
                </a:solidFill>
              </a:rPr>
              <a:t>Religion eller trosuppfattning</a:t>
            </a:r>
          </a:p>
        </p:txBody>
      </p:sp>
      <p:sp>
        <p:nvSpPr>
          <p:cNvPr id="28" name="Rektangel 27"/>
          <p:cNvSpPr/>
          <p:nvPr/>
        </p:nvSpPr>
        <p:spPr>
          <a:xfrm>
            <a:off x="8085321" y="1386762"/>
            <a:ext cx="164273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4400" b="1" dirty="0">
                <a:solidFill>
                  <a:schemeClr val="bg1"/>
                </a:solidFill>
              </a:rPr>
              <a:t>Kön</a:t>
            </a:r>
          </a:p>
        </p:txBody>
      </p:sp>
      <p:sp>
        <p:nvSpPr>
          <p:cNvPr id="29" name="Rektangel 28"/>
          <p:cNvSpPr/>
          <p:nvPr/>
        </p:nvSpPr>
        <p:spPr>
          <a:xfrm>
            <a:off x="1711187" y="2825261"/>
            <a:ext cx="166602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4400" b="1" dirty="0">
                <a:solidFill>
                  <a:schemeClr val="bg1"/>
                </a:solidFill>
              </a:rPr>
              <a:t>Ålder</a:t>
            </a:r>
          </a:p>
        </p:txBody>
      </p:sp>
      <p:sp>
        <p:nvSpPr>
          <p:cNvPr id="3" name="Rubrik 2"/>
          <p:cNvSpPr>
            <a:spLocks noGrp="1"/>
          </p:cNvSpPr>
          <p:nvPr>
            <p:ph type="ctrTitle"/>
          </p:nvPr>
        </p:nvSpPr>
        <p:spPr>
          <a:xfrm>
            <a:off x="706336" y="7155700"/>
            <a:ext cx="9717083" cy="1299773"/>
          </a:xfrm>
        </p:spPr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83779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  <p:bldP spid="26" grpId="0"/>
      <p:bldP spid="27" grpId="0"/>
      <p:bldP spid="28" grpId="0"/>
      <p:bldP spid="2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85860"/>
            <a:ext cx="12503426" cy="8339686"/>
          </a:xfrm>
          <a:prstGeom prst="rect">
            <a:avLst/>
          </a:prstGeom>
        </p:spPr>
      </p:pic>
      <p:sp>
        <p:nvSpPr>
          <p:cNvPr id="3" name="Rektangel 2"/>
          <p:cNvSpPr/>
          <p:nvPr/>
        </p:nvSpPr>
        <p:spPr>
          <a:xfrm>
            <a:off x="381799" y="228736"/>
            <a:ext cx="1086929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4400" b="1" dirty="0">
                <a:solidFill>
                  <a:srgbClr val="7930AE"/>
                </a:solidFill>
                <a:latin typeface="Times New Roman"/>
              </a:rPr>
              <a:t>En arbetsplats </a:t>
            </a:r>
            <a:r>
              <a:rPr lang="sv-SE" sz="4400" b="1" dirty="0">
                <a:solidFill>
                  <a:srgbClr val="00A68A"/>
                </a:solidFill>
                <a:latin typeface="Times New Roman"/>
              </a:rPr>
              <a:t>för alla </a:t>
            </a:r>
            <a:r>
              <a:rPr lang="sv-SE" sz="4400" b="1" dirty="0">
                <a:solidFill>
                  <a:srgbClr val="7930AE"/>
                </a:solidFill>
                <a:latin typeface="Times New Roman"/>
              </a:rPr>
              <a:t>– ”kort och gott”</a:t>
            </a:r>
            <a:br>
              <a:rPr lang="sv-SE" sz="4400" b="1" dirty="0">
                <a:solidFill>
                  <a:srgbClr val="7930AE"/>
                </a:solidFill>
                <a:latin typeface="Times New Roman"/>
              </a:rPr>
            </a:br>
            <a:endParaRPr lang="sv-SE" sz="4400" b="1" dirty="0">
              <a:solidFill>
                <a:srgbClr val="210061"/>
              </a:solidFill>
              <a:latin typeface="Times New Roman"/>
            </a:endParaRPr>
          </a:p>
        </p:txBody>
      </p:sp>
      <p:sp>
        <p:nvSpPr>
          <p:cNvPr id="5" name="Platshållare för innehåll 4"/>
          <p:cNvSpPr>
            <a:spLocks noGrp="1"/>
          </p:cNvSpPr>
          <p:nvPr>
            <p:ph sz="quarter" idx="13"/>
          </p:nvPr>
        </p:nvSpPr>
        <p:spPr>
          <a:xfrm>
            <a:off x="1813033" y="1745113"/>
            <a:ext cx="7490987" cy="4099427"/>
          </a:xfrm>
        </p:spPr>
        <p:txBody>
          <a:bodyPr>
            <a:normAutofit/>
          </a:bodyPr>
          <a:lstStyle/>
          <a:p>
            <a:endParaRPr lang="sv-SE" dirty="0">
              <a:latin typeface="Akkurat" panose="02000503040000020004" pitchFamily="2" charset="0"/>
            </a:endParaRPr>
          </a:p>
          <a:p>
            <a:endParaRPr lang="sv-SE" dirty="0">
              <a:latin typeface="Akkurat" panose="02000503040000020004" pitchFamily="2" charset="0"/>
            </a:endParaRP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59087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Berättelser förändrar världen!</a:t>
            </a:r>
            <a:endParaRPr lang="sv-SE" dirty="0"/>
          </a:p>
        </p:txBody>
      </p:sp>
      <p:pic>
        <p:nvPicPr>
          <p:cNvPr id="3" name="Bildobjekt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605" y="1338942"/>
            <a:ext cx="2774231" cy="3886200"/>
          </a:xfrm>
          <a:prstGeom prst="rect">
            <a:avLst/>
          </a:prstGeom>
        </p:spPr>
      </p:pic>
      <p:pic>
        <p:nvPicPr>
          <p:cNvPr id="4" name="Bildobjekt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5181" y="3232745"/>
            <a:ext cx="5016305" cy="2820391"/>
          </a:xfrm>
          <a:prstGeom prst="rect">
            <a:avLst/>
          </a:prstGeom>
        </p:spPr>
      </p:pic>
      <p:pic>
        <p:nvPicPr>
          <p:cNvPr id="5" name="Bildobjekt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9" r="49809" b="1"/>
          <a:stretch/>
        </p:blipFill>
        <p:spPr>
          <a:xfrm>
            <a:off x="8969831" y="1015012"/>
            <a:ext cx="2868386" cy="3549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0141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Din berättelse</a:t>
            </a:r>
            <a:r>
              <a:rPr lang="sv-SE" dirty="0"/>
              <a:t> </a:t>
            </a:r>
            <a:r>
              <a:rPr lang="sv-SE" dirty="0" smtClean="0"/>
              <a:t>i smågrupper</a:t>
            </a:r>
            <a:endParaRPr lang="sv-SE" dirty="0"/>
          </a:p>
        </p:txBody>
      </p:sp>
      <p:sp>
        <p:nvSpPr>
          <p:cNvPr id="9" name="Platshållare för innehåll 1"/>
          <p:cNvSpPr txBox="1">
            <a:spLocks/>
          </p:cNvSpPr>
          <p:nvPr/>
        </p:nvSpPr>
        <p:spPr>
          <a:xfrm>
            <a:off x="2090113" y="1915065"/>
            <a:ext cx="8109575" cy="436496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65113" indent="-265113" algn="l" defTabSz="685800" rtl="0" eaLnBrk="1" latinLnBrk="0" hangingPunct="1">
              <a:lnSpc>
                <a:spcPct val="100000"/>
              </a:lnSpc>
              <a:spcBef>
                <a:spcPts val="750"/>
              </a:spcBef>
              <a:buClr>
                <a:schemeClr val="accent3"/>
              </a:buClr>
              <a:buSzPct val="90000"/>
              <a:buFontTx/>
              <a:buBlip>
                <a:blip r:embed="rId3"/>
              </a:buBlip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540000" indent="-360000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Clr>
                <a:schemeClr val="accent3"/>
              </a:buClr>
              <a:buSzPct val="90000"/>
              <a:buFontTx/>
              <a:buBlip>
                <a:blip r:embed="rId3"/>
              </a:buBlip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720000" indent="-360000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Clr>
                <a:schemeClr val="accent3"/>
              </a:buClr>
              <a:buSzPct val="90000"/>
              <a:buFontTx/>
              <a:buBlip>
                <a:blip r:embed="rId3"/>
              </a:buBlip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900000" indent="-360000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Clr>
                <a:schemeClr val="accent3"/>
              </a:buClr>
              <a:buSzPct val="90000"/>
              <a:buFontTx/>
              <a:buBlip>
                <a:blip r:embed="rId3"/>
              </a:buBlip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080000" indent="-360000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Clr>
                <a:schemeClr val="accent3"/>
              </a:buClr>
              <a:buSzPct val="90000"/>
              <a:buFontTx/>
              <a:buBlip>
                <a:blip r:embed="rId3"/>
              </a:buBlip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2800" b="1" dirty="0" smtClean="0"/>
              <a:t>Dela med dig av din berättelse</a:t>
            </a:r>
            <a:endParaRPr lang="sv-SE" sz="2800" b="1" dirty="0"/>
          </a:p>
          <a:p>
            <a:r>
              <a:rPr lang="sv-SE" sz="2800" b="1" dirty="0" smtClean="0"/>
              <a:t>Du äger din egen berättelse, dela det du vill </a:t>
            </a:r>
            <a:endParaRPr lang="sv-SE" sz="2800" b="1" dirty="0"/>
          </a:p>
          <a:p>
            <a:r>
              <a:rPr lang="sv-SE" sz="2800" b="1" dirty="0" smtClean="0"/>
              <a:t>Tryggt rum, vi ifrågasätter inte, vi bekräftar </a:t>
            </a:r>
            <a:endParaRPr lang="sv-SE" sz="2800" b="1" dirty="0"/>
          </a:p>
          <a:p>
            <a:r>
              <a:rPr lang="sv-SE" sz="2800" b="1" dirty="0" smtClean="0"/>
              <a:t>Efter varje berättelse, bekräfta! </a:t>
            </a:r>
          </a:p>
          <a:p>
            <a:r>
              <a:rPr lang="sv-SE" sz="2800" b="1" dirty="0" smtClean="0"/>
              <a:t>Det du berättade rörde mig, stärkte mig, gav mig ny kunskap för att du… </a:t>
            </a:r>
            <a:endParaRPr lang="sv-SE" sz="2800" b="1" dirty="0"/>
          </a:p>
        </p:txBody>
      </p:sp>
    </p:spTree>
    <p:extLst>
      <p:ext uri="{BB962C8B-B14F-4D97-AF65-F5344CB8AC3E}">
        <p14:creationId xmlns:p14="http://schemas.microsoft.com/office/powerpoint/2010/main" val="2242390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ntr" presetSubtype="0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ntr" presetSubtype="0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9" grpId="1" build="p"/>
      <p:bldP spid="9" grpId="2" build="p"/>
      <p:bldP spid="9" grpId="3" build="p"/>
      <p:bldP spid="9" grpId="4" build="p"/>
      <p:bldP spid="9" grpId="5" build="p"/>
      <p:bldP spid="9" grpId="6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Din berättelse i smågrupp </a:t>
            </a:r>
            <a:endParaRPr lang="sv-SE" dirty="0"/>
          </a:p>
        </p:txBody>
      </p:sp>
      <p:sp>
        <p:nvSpPr>
          <p:cNvPr id="8" name="Platshållare för innehåll 1"/>
          <p:cNvSpPr txBox="1">
            <a:spLocks/>
          </p:cNvSpPr>
          <p:nvPr/>
        </p:nvSpPr>
        <p:spPr>
          <a:xfrm>
            <a:off x="2090113" y="1915065"/>
            <a:ext cx="8109575" cy="436496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65113" indent="-265113" algn="l" defTabSz="685800" rtl="0" eaLnBrk="1" latinLnBrk="0" hangingPunct="1">
              <a:lnSpc>
                <a:spcPct val="100000"/>
              </a:lnSpc>
              <a:spcBef>
                <a:spcPts val="750"/>
              </a:spcBef>
              <a:buClr>
                <a:schemeClr val="accent3"/>
              </a:buClr>
              <a:buSzPct val="90000"/>
              <a:buFontTx/>
              <a:buBlip>
                <a:blip r:embed="rId3"/>
              </a:buBlip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540000" indent="-360000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Clr>
                <a:schemeClr val="accent3"/>
              </a:buClr>
              <a:buSzPct val="90000"/>
              <a:buFontTx/>
              <a:buBlip>
                <a:blip r:embed="rId3"/>
              </a:buBlip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720000" indent="-360000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Clr>
                <a:schemeClr val="accent3"/>
              </a:buClr>
              <a:buSzPct val="90000"/>
              <a:buFontTx/>
              <a:buBlip>
                <a:blip r:embed="rId3"/>
              </a:buBlip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900000" indent="-360000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Clr>
                <a:schemeClr val="accent3"/>
              </a:buClr>
              <a:buSzPct val="90000"/>
              <a:buFontTx/>
              <a:buBlip>
                <a:blip r:embed="rId3"/>
              </a:buBlip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080000" indent="-360000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Clr>
                <a:schemeClr val="accent3"/>
              </a:buClr>
              <a:buSzPct val="90000"/>
              <a:buFontTx/>
              <a:buBlip>
                <a:blip r:embed="rId3"/>
              </a:buBlip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2800" b="1" dirty="0" smtClean="0"/>
              <a:t>Dela med dig av din berättelse</a:t>
            </a:r>
            <a:endParaRPr lang="sv-SE" sz="2800" b="1" dirty="0"/>
          </a:p>
          <a:p>
            <a:r>
              <a:rPr lang="sv-SE" sz="2800" b="1" dirty="0" smtClean="0"/>
              <a:t>Ta en minut och </a:t>
            </a:r>
            <a:r>
              <a:rPr lang="sv-SE" sz="2800" b="1" dirty="0"/>
              <a:t>fundera på en utmaning du mött i livet eller i det fackliga </a:t>
            </a:r>
            <a:r>
              <a:rPr lang="sv-SE" sz="2800" b="1" dirty="0" smtClean="0"/>
              <a:t>kring inkludering </a:t>
            </a:r>
          </a:p>
          <a:p>
            <a:r>
              <a:rPr lang="sv-SE" sz="2800" b="1" dirty="0" smtClean="0"/>
              <a:t>Vilka </a:t>
            </a:r>
            <a:r>
              <a:rPr lang="sv-SE" sz="2800" b="1" dirty="0"/>
              <a:t>val hade du? </a:t>
            </a:r>
            <a:endParaRPr lang="sv-SE" sz="2800" b="1" dirty="0" smtClean="0"/>
          </a:p>
          <a:p>
            <a:r>
              <a:rPr lang="sv-SE" sz="2800" b="1" dirty="0" smtClean="0"/>
              <a:t>Vad </a:t>
            </a:r>
            <a:r>
              <a:rPr lang="sv-SE" sz="2800" b="1" dirty="0"/>
              <a:t>valde du? </a:t>
            </a:r>
            <a:endParaRPr lang="sv-SE" sz="2800" b="1" dirty="0" smtClean="0"/>
          </a:p>
          <a:p>
            <a:r>
              <a:rPr lang="sv-SE" sz="2800" b="1" dirty="0" smtClean="0"/>
              <a:t>Vad </a:t>
            </a:r>
            <a:r>
              <a:rPr lang="sv-SE" sz="2800" b="1" dirty="0"/>
              <a:t>blev resultat? </a:t>
            </a:r>
          </a:p>
        </p:txBody>
      </p:sp>
    </p:spTree>
    <p:extLst>
      <p:ext uri="{BB962C8B-B14F-4D97-AF65-F5344CB8AC3E}">
        <p14:creationId xmlns:p14="http://schemas.microsoft.com/office/powerpoint/2010/main" val="3155449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ntr" presetSubtype="0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ntr" presetSubtype="0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8" grpId="1" build="p"/>
      <p:bldP spid="8" grpId="2" build="p"/>
      <p:bldP spid="8" grpId="3" build="p"/>
      <p:bldP spid="8" grpId="4" build="p"/>
      <p:bldP spid="8" grpId="5" build="p"/>
      <p:bldP spid="8" grpId="6" build="p"/>
    </p:bldLst>
  </p:timing>
</p:sld>
</file>

<file path=ppt/theme/theme1.xml><?xml version="1.0" encoding="utf-8"?>
<a:theme xmlns:a="http://schemas.openxmlformats.org/drawingml/2006/main" name="Vision">
  <a:themeElements>
    <a:clrScheme name="Vision">
      <a:dk1>
        <a:sysClr val="windowText" lastClr="000000"/>
      </a:dk1>
      <a:lt1>
        <a:sysClr val="window" lastClr="FFFFFF"/>
      </a:lt1>
      <a:dk2>
        <a:srgbClr val="210061"/>
      </a:dk2>
      <a:lt2>
        <a:srgbClr val="EFE9E5"/>
      </a:lt2>
      <a:accent1>
        <a:srgbClr val="8144AE"/>
      </a:accent1>
      <a:accent2>
        <a:srgbClr val="210061"/>
      </a:accent2>
      <a:accent3>
        <a:srgbClr val="00A68A"/>
      </a:accent3>
      <a:accent4>
        <a:srgbClr val="FFDE00"/>
      </a:accent4>
      <a:accent5>
        <a:srgbClr val="65D44A"/>
      </a:accent5>
      <a:accent6>
        <a:srgbClr val="D8CFC6"/>
      </a:accent6>
      <a:hlink>
        <a:srgbClr val="0000FF"/>
      </a:hlink>
      <a:folHlink>
        <a:srgbClr val="800080"/>
      </a:folHlink>
    </a:clrScheme>
    <a:fontScheme name="Vision Font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Vision 1">
      <a:srgbClr val="7930AE"/>
    </a:custClr>
    <a:custClr name="Vision 2">
      <a:srgbClr val="210061"/>
    </a:custClr>
    <a:custClr name="Vision 3">
      <a:srgbClr val="00A68A"/>
    </a:custClr>
    <a:custClr name="Vision 4">
      <a:srgbClr val="FFDE00"/>
    </a:custClr>
    <a:custClr name="Vision 5">
      <a:srgbClr val="65D44A"/>
    </a:custClr>
    <a:custClr name="Vision 6">
      <a:srgbClr val="D8CFC6"/>
    </a:custClr>
    <a:custClr name="Vision 7">
      <a:srgbClr val="ED2630"/>
    </a:custClr>
    <a:custClr name="Vision 8">
      <a:srgbClr val="B38FCE"/>
    </a:custClr>
    <a:custClr name="Vision 9">
      <a:srgbClr val="7A66A0"/>
    </a:custClr>
    <a:custClr name="Vision 10">
      <a:srgbClr val="66D4C1"/>
    </a:custClr>
    <a:custClr name="Vision 11">
      <a:srgbClr val="FFEB66"/>
    </a:custClr>
    <a:custClr name="Vision 12">
      <a:srgbClr val="A3E592"/>
    </a:custClr>
  </a:custClrLst>
  <a:extLst>
    <a:ext uri="{05A4C25C-085E-4340-85A3-A5531E510DB2}">
      <thm15:themeFamily xmlns:thm15="http://schemas.microsoft.com/office/thememl/2012/main" name="Vision 16_9.potx" id="{D162A143-60AB-4515-BC78-642BC2FABA21}" vid="{8AF95719-B2A8-4ACF-972C-018E53D6501B}"/>
    </a:ext>
  </a:extLst>
</a:theme>
</file>

<file path=ppt/theme/theme2.xml><?xml version="1.0" encoding="utf-8"?>
<a:theme xmlns:a="http://schemas.openxmlformats.org/drawingml/2006/main" name="1_Vision">
  <a:themeElements>
    <a:clrScheme name="Vision">
      <a:dk1>
        <a:sysClr val="windowText" lastClr="000000"/>
      </a:dk1>
      <a:lt1>
        <a:sysClr val="window" lastClr="FFFFFF"/>
      </a:lt1>
      <a:dk2>
        <a:srgbClr val="210061"/>
      </a:dk2>
      <a:lt2>
        <a:srgbClr val="EFE9E5"/>
      </a:lt2>
      <a:accent1>
        <a:srgbClr val="8144AE"/>
      </a:accent1>
      <a:accent2>
        <a:srgbClr val="210061"/>
      </a:accent2>
      <a:accent3>
        <a:srgbClr val="00A68A"/>
      </a:accent3>
      <a:accent4>
        <a:srgbClr val="FFDE00"/>
      </a:accent4>
      <a:accent5>
        <a:srgbClr val="65D44A"/>
      </a:accent5>
      <a:accent6>
        <a:srgbClr val="D8CFC6"/>
      </a:accent6>
      <a:hlink>
        <a:srgbClr val="0000FF"/>
      </a:hlink>
      <a:folHlink>
        <a:srgbClr val="800080"/>
      </a:folHlink>
    </a:clrScheme>
    <a:fontScheme name="Vision Font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Vision 1">
      <a:srgbClr val="7930AE"/>
    </a:custClr>
    <a:custClr name="Vision 2">
      <a:srgbClr val="210061"/>
    </a:custClr>
    <a:custClr name="Vision 3">
      <a:srgbClr val="00A68A"/>
    </a:custClr>
    <a:custClr name="Vision 4">
      <a:srgbClr val="FFDE00"/>
    </a:custClr>
    <a:custClr name="Vision 5">
      <a:srgbClr val="65D44A"/>
    </a:custClr>
    <a:custClr name="Vision 6">
      <a:srgbClr val="D8CFC6"/>
    </a:custClr>
    <a:custClr name="Vision 7">
      <a:srgbClr val="ED2630"/>
    </a:custClr>
    <a:custClr name="Vision 8">
      <a:srgbClr val="B38FCE"/>
    </a:custClr>
    <a:custClr name="Vision 9">
      <a:srgbClr val="7A66A0"/>
    </a:custClr>
    <a:custClr name="Vision 10">
      <a:srgbClr val="66D4C1"/>
    </a:custClr>
    <a:custClr name="Vision 11">
      <a:srgbClr val="FFEB66"/>
    </a:custClr>
    <a:custClr name="Vision 12">
      <a:srgbClr val="A3E592"/>
    </a:custClr>
  </a:custClrLst>
  <a:extLst>
    <a:ext uri="{05A4C25C-085E-4340-85A3-A5531E510DB2}">
      <thm15:themeFamily xmlns:thm15="http://schemas.microsoft.com/office/thememl/2012/main" name="Vision.potx" id="{468596B0-7AE9-4C03-9125-349E57B8CA70}" vid="{1B59B37E-BE2F-490D-A39C-B63C52BFB145}"/>
    </a:ext>
  </a:extLst>
</a:theme>
</file>

<file path=ppt/theme/theme3.xml><?xml version="1.0" encoding="utf-8"?>
<a:theme xmlns:a="http://schemas.openxmlformats.org/drawingml/2006/main" name="Office-tema">
  <a:themeElements>
    <a:clrScheme name="Vision Color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10061"/>
      </a:accent1>
      <a:accent2>
        <a:srgbClr val="7930AE"/>
      </a:accent2>
      <a:accent3>
        <a:srgbClr val="00A68A"/>
      </a:accent3>
      <a:accent4>
        <a:srgbClr val="ED2630"/>
      </a:accent4>
      <a:accent5>
        <a:srgbClr val="FFDE00"/>
      </a:accent5>
      <a:accent6>
        <a:srgbClr val="65D44A"/>
      </a:accent6>
      <a:hlink>
        <a:srgbClr val="0563C1"/>
      </a:hlink>
      <a:folHlink>
        <a:srgbClr val="954F72"/>
      </a:folHlink>
    </a:clrScheme>
    <a:fontScheme name="Vision Font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-tema">
  <a:themeElements>
    <a:clrScheme name="Vision Color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10061"/>
      </a:accent1>
      <a:accent2>
        <a:srgbClr val="7930AE"/>
      </a:accent2>
      <a:accent3>
        <a:srgbClr val="00A68A"/>
      </a:accent3>
      <a:accent4>
        <a:srgbClr val="ED2630"/>
      </a:accent4>
      <a:accent5>
        <a:srgbClr val="FFDE00"/>
      </a:accent5>
      <a:accent6>
        <a:srgbClr val="65D44A"/>
      </a:accent6>
      <a:hlink>
        <a:srgbClr val="0563C1"/>
      </a:hlink>
      <a:folHlink>
        <a:srgbClr val="954F72"/>
      </a:folHlink>
    </a:clrScheme>
    <a:fontScheme name="Vision Font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7749</TotalTime>
  <Words>265</Words>
  <Application>Microsoft Office PowerPoint</Application>
  <PresentationFormat>Bredbild</PresentationFormat>
  <Paragraphs>54</Paragraphs>
  <Slides>11</Slides>
  <Notes>11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2</vt:i4>
      </vt:variant>
      <vt:variant>
        <vt:lpstr>Bildrubriker</vt:lpstr>
      </vt:variant>
      <vt:variant>
        <vt:i4>11</vt:i4>
      </vt:variant>
    </vt:vector>
  </HeadingPairs>
  <TitlesOfParts>
    <vt:vector size="16" baseType="lpstr">
      <vt:lpstr>Akkurat</vt:lpstr>
      <vt:lpstr>Arial</vt:lpstr>
      <vt:lpstr>Times New Roman</vt:lpstr>
      <vt:lpstr>Vision</vt:lpstr>
      <vt:lpstr>1_Vision</vt:lpstr>
      <vt:lpstr>Feministisk digitalisering</vt:lpstr>
      <vt:lpstr>Rubrik</vt:lpstr>
      <vt:lpstr>Varför är det viktigt med berättelser? </vt:lpstr>
      <vt:lpstr>Visions medlemslöfte </vt:lpstr>
      <vt:lpstr>PowerPoint-presentation</vt:lpstr>
      <vt:lpstr>PowerPoint-presentation</vt:lpstr>
      <vt:lpstr>Berättelser förändrar världen!</vt:lpstr>
      <vt:lpstr>Din berättelse i smågrupper</vt:lpstr>
      <vt:lpstr>Din berättelse i smågrupp </vt:lpstr>
      <vt:lpstr>Återsamling i storgrupp! </vt:lpstr>
      <vt:lpstr>PowerPoint-presentation</vt:lpstr>
    </vt:vector>
  </TitlesOfParts>
  <Company>Vision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Förmöte</dc:title>
  <dc:creator>Nadine Ghawi</dc:creator>
  <cp:lastModifiedBy>Kajsa Qvist</cp:lastModifiedBy>
  <cp:revision>223</cp:revision>
  <cp:lastPrinted>2016-03-10T09:45:20Z</cp:lastPrinted>
  <dcterms:created xsi:type="dcterms:W3CDTF">2020-08-11T12:09:20Z</dcterms:created>
  <dcterms:modified xsi:type="dcterms:W3CDTF">2021-05-05T15:07:09Z</dcterms:modified>
</cp:coreProperties>
</file>